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  <p:sldMasterId id="2147483661" r:id="rId2"/>
  </p:sldMasterIdLst>
  <p:notesMasterIdLst>
    <p:notesMasterId r:id="rId15"/>
  </p:notesMasterIdLst>
  <p:sldIdLst>
    <p:sldId id="1167" r:id="rId3"/>
    <p:sldId id="1168" r:id="rId4"/>
    <p:sldId id="269" r:id="rId5"/>
    <p:sldId id="272" r:id="rId6"/>
    <p:sldId id="267" r:id="rId7"/>
    <p:sldId id="1169" r:id="rId8"/>
    <p:sldId id="257" r:id="rId9"/>
    <p:sldId id="259" r:id="rId10"/>
    <p:sldId id="1170" r:id="rId11"/>
    <p:sldId id="1171" r:id="rId12"/>
    <p:sldId id="258" r:id="rId13"/>
    <p:sldId id="264" r:id="rId1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488" y="4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55780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c4980cd311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c4980cd311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04156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c4980cd311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c4980cd311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3273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c4980cd311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c4980cd311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89314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c4980cd311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c4980cd311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12285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c4980cd311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c4980cd311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62272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149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"/>
          <p:cNvSpPr txBox="1">
            <a:spLocks noGrp="1"/>
          </p:cNvSpPr>
          <p:nvPr>
            <p:ph type="title"/>
          </p:nvPr>
        </p:nvSpPr>
        <p:spPr>
          <a:xfrm>
            <a:off x="304800" y="342900"/>
            <a:ext cx="8686800" cy="62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body" idx="1"/>
          </p:nvPr>
        </p:nvSpPr>
        <p:spPr>
          <a:xfrm>
            <a:off x="304800" y="1165622"/>
            <a:ext cx="8686800" cy="28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08610" algn="l">
              <a:spcBef>
                <a:spcPts val="360"/>
              </a:spcBef>
              <a:spcAft>
                <a:spcPts val="0"/>
              </a:spcAft>
              <a:buSzPts val="1260"/>
              <a:buChar char="🞭"/>
              <a:defRPr/>
            </a:lvl1pPr>
            <a:lvl2pPr marL="914400" lvl="1" indent="-308610" algn="l">
              <a:spcBef>
                <a:spcPts val="360"/>
              </a:spcBef>
              <a:spcAft>
                <a:spcPts val="0"/>
              </a:spcAft>
              <a:buSzPts val="1260"/>
              <a:buChar char="🞤"/>
              <a:defRPr/>
            </a:lvl2pPr>
            <a:lvl3pPr marL="1371600" lvl="2" indent="-308610" algn="l">
              <a:spcBef>
                <a:spcPts val="360"/>
              </a:spcBef>
              <a:spcAft>
                <a:spcPts val="0"/>
              </a:spcAft>
              <a:buSzPts val="1260"/>
              <a:buChar char="🞫"/>
              <a:defRPr/>
            </a:lvl3pPr>
            <a:lvl4pPr marL="1828800" lvl="3" indent="-308610" algn="l">
              <a:spcBef>
                <a:spcPts val="360"/>
              </a:spcBef>
              <a:spcAft>
                <a:spcPts val="0"/>
              </a:spcAft>
              <a:buSzPts val="1260"/>
              <a:buChar char="🞲"/>
              <a:defRPr/>
            </a:lvl4pPr>
            <a:lvl5pPr marL="2286000" lvl="4" indent="-297179" algn="l">
              <a:spcBef>
                <a:spcPts val="360"/>
              </a:spcBef>
              <a:spcAft>
                <a:spcPts val="0"/>
              </a:spcAft>
              <a:buSzPts val="1080"/>
              <a:buChar char="🞩"/>
              <a:defRPr/>
            </a:lvl5pPr>
            <a:lvl6pPr marL="2743200" lvl="5" indent="-297179" algn="l">
              <a:spcBef>
                <a:spcPts val="360"/>
              </a:spcBef>
              <a:spcAft>
                <a:spcPts val="0"/>
              </a:spcAft>
              <a:buSzPts val="1080"/>
              <a:buChar char="🞤"/>
              <a:defRPr/>
            </a:lvl6pPr>
            <a:lvl7pPr marL="3200400" lvl="6" indent="-297179" algn="l">
              <a:spcBef>
                <a:spcPts val="360"/>
              </a:spcBef>
              <a:spcAft>
                <a:spcPts val="0"/>
              </a:spcAft>
              <a:buSzPts val="1080"/>
              <a:buChar char="🞲"/>
              <a:defRPr/>
            </a:lvl7pPr>
            <a:lvl8pPr marL="3657600" lvl="7" indent="-297179" algn="l">
              <a:spcBef>
                <a:spcPts val="360"/>
              </a:spcBef>
              <a:spcAft>
                <a:spcPts val="0"/>
              </a:spcAft>
              <a:buSzPts val="1080"/>
              <a:buChar char="◆"/>
              <a:defRPr/>
            </a:lvl8pPr>
            <a:lvl9pPr marL="4114800" lvl="8" indent="-297179" algn="l">
              <a:spcBef>
                <a:spcPts val="360"/>
              </a:spcBef>
              <a:spcAft>
                <a:spcPts val="0"/>
              </a:spcAft>
              <a:buSzPts val="1080"/>
              <a:buChar char="◼"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dt" idx="10"/>
          </p:nvPr>
        </p:nvSpPr>
        <p:spPr>
          <a:xfrm>
            <a:off x="6477000" y="57150"/>
            <a:ext cx="2514600" cy="2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ftr" idx="11"/>
          </p:nvPr>
        </p:nvSpPr>
        <p:spPr>
          <a:xfrm>
            <a:off x="3581400" y="57150"/>
            <a:ext cx="2895600" cy="2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9" name="Google Shape;19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217920" y="3964366"/>
            <a:ext cx="2194560" cy="1131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2" descr="http://agrilife.org/communications/files/2012/08/AG-lockup-simple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72395" y="4647891"/>
            <a:ext cx="1376045" cy="314852"/>
          </a:xfrm>
          <a:prstGeom prst="rect">
            <a:avLst/>
          </a:prstGeom>
          <a:noFill/>
          <a:ln w="9525" cap="flat" cmpd="sng">
            <a:solidFill>
              <a:srgbClr val="7A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1" name="Google Shape;21;p2" descr="http://agrilife.org/communications/files/2012/08/TAMAgVCmg.jpg"/>
          <p:cNvPicPr preferRelativeResize="0"/>
          <p:nvPr/>
        </p:nvPicPr>
        <p:blipFill rotWithShape="1">
          <a:blip r:embed="rId4">
            <a:alphaModFix/>
          </a:blip>
          <a:srcRect b="30772"/>
          <a:stretch/>
        </p:blipFill>
        <p:spPr>
          <a:xfrm>
            <a:off x="173586" y="4647891"/>
            <a:ext cx="1298809" cy="314852"/>
          </a:xfrm>
          <a:prstGeom prst="rect">
            <a:avLst/>
          </a:prstGeom>
          <a:noFill/>
          <a:ln w="9525" cap="flat" cmpd="sng">
            <a:solidFill>
              <a:srgbClr val="7A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1"/>
          <p:cNvSpPr txBox="1">
            <a:spLocks noGrp="1"/>
          </p:cNvSpPr>
          <p:nvPr>
            <p:ph type="title"/>
          </p:nvPr>
        </p:nvSpPr>
        <p:spPr>
          <a:xfrm>
            <a:off x="304800" y="342900"/>
            <a:ext cx="8686800" cy="62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body" idx="1"/>
          </p:nvPr>
        </p:nvSpPr>
        <p:spPr>
          <a:xfrm rot="5400000">
            <a:off x="2950950" y="-1480528"/>
            <a:ext cx="3394500" cy="86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08610" algn="l">
              <a:spcBef>
                <a:spcPts val="360"/>
              </a:spcBef>
              <a:spcAft>
                <a:spcPts val="0"/>
              </a:spcAft>
              <a:buSzPts val="1260"/>
              <a:buChar char="🞭"/>
              <a:defRPr/>
            </a:lvl1pPr>
            <a:lvl2pPr marL="914400" lvl="1" indent="-308610" algn="l">
              <a:spcBef>
                <a:spcPts val="360"/>
              </a:spcBef>
              <a:spcAft>
                <a:spcPts val="0"/>
              </a:spcAft>
              <a:buSzPts val="1260"/>
              <a:buChar char="🞤"/>
              <a:defRPr/>
            </a:lvl2pPr>
            <a:lvl3pPr marL="1371600" lvl="2" indent="-308610" algn="l">
              <a:spcBef>
                <a:spcPts val="360"/>
              </a:spcBef>
              <a:spcAft>
                <a:spcPts val="0"/>
              </a:spcAft>
              <a:buSzPts val="1260"/>
              <a:buChar char="🞫"/>
              <a:defRPr/>
            </a:lvl3pPr>
            <a:lvl4pPr marL="1828800" lvl="3" indent="-308610" algn="l">
              <a:spcBef>
                <a:spcPts val="360"/>
              </a:spcBef>
              <a:spcAft>
                <a:spcPts val="0"/>
              </a:spcAft>
              <a:buSzPts val="1260"/>
              <a:buChar char="🞲"/>
              <a:defRPr/>
            </a:lvl4pPr>
            <a:lvl5pPr marL="2286000" lvl="4" indent="-297179" algn="l">
              <a:spcBef>
                <a:spcPts val="360"/>
              </a:spcBef>
              <a:spcAft>
                <a:spcPts val="0"/>
              </a:spcAft>
              <a:buSzPts val="1080"/>
              <a:buChar char="🞩"/>
              <a:defRPr/>
            </a:lvl5pPr>
            <a:lvl6pPr marL="2743200" lvl="5" indent="-297179" algn="l">
              <a:spcBef>
                <a:spcPts val="360"/>
              </a:spcBef>
              <a:spcAft>
                <a:spcPts val="0"/>
              </a:spcAft>
              <a:buSzPts val="1080"/>
              <a:buChar char="🞤"/>
              <a:defRPr/>
            </a:lvl6pPr>
            <a:lvl7pPr marL="3200400" lvl="6" indent="-297179" algn="l">
              <a:spcBef>
                <a:spcPts val="360"/>
              </a:spcBef>
              <a:spcAft>
                <a:spcPts val="0"/>
              </a:spcAft>
              <a:buSzPts val="1080"/>
              <a:buChar char="🞲"/>
              <a:defRPr/>
            </a:lvl7pPr>
            <a:lvl8pPr marL="3657600" lvl="7" indent="-297179" algn="l">
              <a:spcBef>
                <a:spcPts val="360"/>
              </a:spcBef>
              <a:spcAft>
                <a:spcPts val="0"/>
              </a:spcAft>
              <a:buSzPts val="1080"/>
              <a:buChar char="◆"/>
              <a:defRPr/>
            </a:lvl8pPr>
            <a:lvl9pPr marL="4114800" lvl="8" indent="-297179" algn="l">
              <a:spcBef>
                <a:spcPts val="360"/>
              </a:spcBef>
              <a:spcAft>
                <a:spcPts val="0"/>
              </a:spcAft>
              <a:buSzPts val="1080"/>
              <a:buChar char="◼"/>
              <a:defRPr/>
            </a:lvl9pPr>
          </a:lstStyle>
          <a:p>
            <a:endParaRPr/>
          </a:p>
        </p:txBody>
      </p:sp>
      <p:sp>
        <p:nvSpPr>
          <p:cNvPr id="78" name="Google Shape;78;p11"/>
          <p:cNvSpPr txBox="1">
            <a:spLocks noGrp="1"/>
          </p:cNvSpPr>
          <p:nvPr>
            <p:ph type="dt" idx="10"/>
          </p:nvPr>
        </p:nvSpPr>
        <p:spPr>
          <a:xfrm>
            <a:off x="6477000" y="57150"/>
            <a:ext cx="2514600" cy="2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ftr" idx="11"/>
          </p:nvPr>
        </p:nvSpPr>
        <p:spPr>
          <a:xfrm>
            <a:off x="3124200" y="57150"/>
            <a:ext cx="3352800" cy="2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1"/>
          <p:cNvSpPr txBox="1">
            <a:spLocks noGrp="1"/>
          </p:cNvSpPr>
          <p:nvPr>
            <p:ph type="sldNum" idx="12"/>
          </p:nvPr>
        </p:nvSpPr>
        <p:spPr>
          <a:xfrm>
            <a:off x="8229600" y="4857750"/>
            <a:ext cx="762000" cy="18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2"/>
          <p:cNvSpPr txBox="1">
            <a:spLocks noGrp="1"/>
          </p:cNvSpPr>
          <p:nvPr>
            <p:ph type="title"/>
          </p:nvPr>
        </p:nvSpPr>
        <p:spPr>
          <a:xfrm rot="5400000">
            <a:off x="5578050" y="1691907"/>
            <a:ext cx="43887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body" idx="1"/>
          </p:nvPr>
        </p:nvSpPr>
        <p:spPr>
          <a:xfrm rot="5400000">
            <a:off x="1387050" y="-517893"/>
            <a:ext cx="4388700" cy="62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08610" algn="l">
              <a:spcBef>
                <a:spcPts val="360"/>
              </a:spcBef>
              <a:spcAft>
                <a:spcPts val="0"/>
              </a:spcAft>
              <a:buSzPts val="1260"/>
              <a:buChar char="🞭"/>
              <a:defRPr/>
            </a:lvl1pPr>
            <a:lvl2pPr marL="914400" lvl="1" indent="-308610" algn="l">
              <a:spcBef>
                <a:spcPts val="360"/>
              </a:spcBef>
              <a:spcAft>
                <a:spcPts val="0"/>
              </a:spcAft>
              <a:buSzPts val="1260"/>
              <a:buChar char="🞤"/>
              <a:defRPr/>
            </a:lvl2pPr>
            <a:lvl3pPr marL="1371600" lvl="2" indent="-308610" algn="l">
              <a:spcBef>
                <a:spcPts val="360"/>
              </a:spcBef>
              <a:spcAft>
                <a:spcPts val="0"/>
              </a:spcAft>
              <a:buSzPts val="1260"/>
              <a:buChar char="🞫"/>
              <a:defRPr/>
            </a:lvl3pPr>
            <a:lvl4pPr marL="1828800" lvl="3" indent="-308610" algn="l">
              <a:spcBef>
                <a:spcPts val="360"/>
              </a:spcBef>
              <a:spcAft>
                <a:spcPts val="0"/>
              </a:spcAft>
              <a:buSzPts val="1260"/>
              <a:buChar char="🞲"/>
              <a:defRPr/>
            </a:lvl4pPr>
            <a:lvl5pPr marL="2286000" lvl="4" indent="-297179" algn="l">
              <a:spcBef>
                <a:spcPts val="360"/>
              </a:spcBef>
              <a:spcAft>
                <a:spcPts val="0"/>
              </a:spcAft>
              <a:buSzPts val="1080"/>
              <a:buChar char="🞩"/>
              <a:defRPr/>
            </a:lvl5pPr>
            <a:lvl6pPr marL="2743200" lvl="5" indent="-297179" algn="l">
              <a:spcBef>
                <a:spcPts val="360"/>
              </a:spcBef>
              <a:spcAft>
                <a:spcPts val="0"/>
              </a:spcAft>
              <a:buSzPts val="1080"/>
              <a:buChar char="🞤"/>
              <a:defRPr/>
            </a:lvl6pPr>
            <a:lvl7pPr marL="3200400" lvl="6" indent="-297179" algn="l">
              <a:spcBef>
                <a:spcPts val="360"/>
              </a:spcBef>
              <a:spcAft>
                <a:spcPts val="0"/>
              </a:spcAft>
              <a:buSzPts val="1080"/>
              <a:buChar char="🞲"/>
              <a:defRPr/>
            </a:lvl7pPr>
            <a:lvl8pPr marL="3657600" lvl="7" indent="-297179" algn="l">
              <a:spcBef>
                <a:spcPts val="360"/>
              </a:spcBef>
              <a:spcAft>
                <a:spcPts val="0"/>
              </a:spcAft>
              <a:buSzPts val="1080"/>
              <a:buChar char="◆"/>
              <a:defRPr/>
            </a:lvl8pPr>
            <a:lvl9pPr marL="4114800" lvl="8" indent="-297179" algn="l">
              <a:spcBef>
                <a:spcPts val="360"/>
              </a:spcBef>
              <a:spcAft>
                <a:spcPts val="0"/>
              </a:spcAft>
              <a:buSzPts val="1080"/>
              <a:buChar char="◼"/>
              <a:defRPr/>
            </a:lvl9pPr>
          </a:lstStyle>
          <a:p>
            <a:endParaRPr/>
          </a:p>
        </p:txBody>
      </p:sp>
      <p:sp>
        <p:nvSpPr>
          <p:cNvPr id="84" name="Google Shape;84;p12"/>
          <p:cNvSpPr txBox="1">
            <a:spLocks noGrp="1"/>
          </p:cNvSpPr>
          <p:nvPr>
            <p:ph type="dt" idx="10"/>
          </p:nvPr>
        </p:nvSpPr>
        <p:spPr>
          <a:xfrm>
            <a:off x="6477000" y="57150"/>
            <a:ext cx="2514600" cy="2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2"/>
          <p:cNvSpPr txBox="1">
            <a:spLocks noGrp="1"/>
          </p:cNvSpPr>
          <p:nvPr>
            <p:ph type="ftr" idx="11"/>
          </p:nvPr>
        </p:nvSpPr>
        <p:spPr>
          <a:xfrm>
            <a:off x="3124200" y="57150"/>
            <a:ext cx="3352800" cy="2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2"/>
          <p:cNvSpPr txBox="1">
            <a:spLocks noGrp="1"/>
          </p:cNvSpPr>
          <p:nvPr>
            <p:ph type="sldNum" idx="12"/>
          </p:nvPr>
        </p:nvSpPr>
        <p:spPr>
          <a:xfrm>
            <a:off x="8229600" y="4857750"/>
            <a:ext cx="762000" cy="18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harbor with a city in the background&#10;&#10;Description automatically generated">
            <a:extLst>
              <a:ext uri="{FF2B5EF4-FFF2-40B4-BE49-F238E27FC236}">
                <a16:creationId xmlns:a16="http://schemas.microsoft.com/office/drawing/2014/main" xmlns="" id="{64F473EA-D555-424B-8366-DB74830F6E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425144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99CEADC-6CCD-1644-906E-D60977AFB2F4}"/>
              </a:ext>
            </a:extLst>
          </p:cNvPr>
          <p:cNvSpPr/>
          <p:nvPr userDrawn="1"/>
        </p:nvSpPr>
        <p:spPr>
          <a:xfrm rot="10800000">
            <a:off x="0" y="-3"/>
            <a:ext cx="9143999" cy="4251440"/>
          </a:xfrm>
          <a:prstGeom prst="rect">
            <a:avLst/>
          </a:prstGeom>
          <a:gradFill>
            <a:gsLst>
              <a:gs pos="0">
                <a:srgbClr val="005180">
                  <a:alpha val="0"/>
                </a:srgbClr>
              </a:gs>
              <a:gs pos="100000">
                <a:srgbClr val="005180"/>
              </a:gs>
            </a:gsLst>
            <a:lin ang="1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9EEE95-B29B-9641-8838-A1FE6CB327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388663"/>
            <a:ext cx="7180108" cy="9715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ts val="4500"/>
              </a:lnSpc>
              <a:defRPr sz="4500" b="1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3AD4211-1218-D54F-877D-11040038EB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412007"/>
            <a:ext cx="7180115" cy="76735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1671D7C-E37A-E14C-B323-4039D6E20D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001000" y="4568905"/>
            <a:ext cx="1143000" cy="273844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61226F9-A2C6-614B-A81E-0DF04B91CA9E}" type="datetime1">
              <a:rPr lang="en-US" smtClean="0"/>
              <a:pPr/>
              <a:t>3/19/2021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0B1F49F-EC07-404D-ACAD-3921F3FAC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6320" y="4568905"/>
            <a:ext cx="3086100" cy="273844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of Presentation Goes Here</a:t>
            </a:r>
            <a:endParaRPr lang="en-US" dirty="0"/>
          </a:p>
        </p:txBody>
      </p:sp>
      <p:pic>
        <p:nvPicPr>
          <p:cNvPr id="10" name="Picture 9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1DD85AE0-E770-4247-9E8F-20B202B161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503" y="4460026"/>
            <a:ext cx="1451294" cy="513033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38AB7D7F-38D3-1249-B196-847F10E4F3D1}"/>
              </a:ext>
            </a:extLst>
          </p:cNvPr>
          <p:cNvCxnSpPr>
            <a:cxnSpLocks/>
          </p:cNvCxnSpPr>
          <p:nvPr userDrawn="1"/>
        </p:nvCxnSpPr>
        <p:spPr>
          <a:xfrm>
            <a:off x="900113" y="1212016"/>
            <a:ext cx="0" cy="1614311"/>
          </a:xfrm>
          <a:prstGeom prst="line">
            <a:avLst/>
          </a:prstGeom>
          <a:ln w="88900">
            <a:solidFill>
              <a:srgbClr val="EFE7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91633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teri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EB0E0B-903C-A843-89FC-915D71372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373" y="273844"/>
            <a:ext cx="8167253" cy="786029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lnSpc>
                <a:spcPts val="2625"/>
              </a:lnSpc>
              <a:defRPr sz="2625" b="0" i="0">
                <a:solidFill>
                  <a:srgbClr val="951F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11B6AA1-0506-5D46-BF78-3906DB21A0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373" y="1161400"/>
            <a:ext cx="8167253" cy="3182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1125"/>
              </a:spcAft>
              <a:buNone/>
              <a:defRPr sz="15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" indent="0">
              <a:spcBef>
                <a:spcPts val="0"/>
              </a:spcBef>
              <a:spcAft>
                <a:spcPts val="600"/>
              </a:spcAft>
              <a:buNone/>
              <a:tabLst/>
              <a:defRPr sz="1200" b="1">
                <a:solidFill>
                  <a:srgbClr val="0075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525" indent="0">
              <a:spcBef>
                <a:spcPts val="0"/>
              </a:spcBef>
              <a:spcAft>
                <a:spcPts val="600"/>
              </a:spcAft>
              <a:buNone/>
              <a:tabLst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65510" indent="-255985">
              <a:spcBef>
                <a:spcPts val="0"/>
              </a:spcBef>
              <a:spcAft>
                <a:spcPts val="600"/>
              </a:spcAft>
              <a:tabLst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521494" indent="-255985">
              <a:spcBef>
                <a:spcPts val="0"/>
              </a:spcBef>
              <a:spcAft>
                <a:spcPts val="600"/>
              </a:spcAft>
              <a:buFont typeface="System Font Regular"/>
              <a:buChar char="-"/>
              <a:tabLst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977A959-3F18-1142-9510-745A5E3082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48245" y="4563337"/>
            <a:ext cx="2057400" cy="27384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67DC0E9-4932-B245-B478-04DF527321DE}" type="datetime1">
              <a:rPr lang="en-US" smtClean="0"/>
              <a:pPr/>
              <a:t>3/19/2021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7D1B998-5E83-B54F-A74B-D65647107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25341" y="4563337"/>
            <a:ext cx="3086100" cy="273844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of Presentation Goes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EEB3ABB-D0BD-0E47-8F59-27D5553EF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10155" y="4563337"/>
            <a:ext cx="633845" cy="273844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900" b="1">
                <a:solidFill>
                  <a:srgbClr val="0075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D378ABE-39DB-1045-B8EB-210F854244D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B60B8964-0700-2C43-B057-A90A6E6943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372" y="4514623"/>
            <a:ext cx="961160" cy="33977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08DE6C0-C76D-9140-99AD-2B54D49F5E6B}"/>
              </a:ext>
            </a:extLst>
          </p:cNvPr>
          <p:cNvSpPr/>
          <p:nvPr userDrawn="1"/>
        </p:nvSpPr>
        <p:spPr>
          <a:xfrm>
            <a:off x="0" y="5025616"/>
            <a:ext cx="9143999" cy="117884"/>
          </a:xfrm>
          <a:prstGeom prst="rect">
            <a:avLst/>
          </a:prstGeom>
          <a:solidFill>
            <a:srgbClr val="9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15483455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Divider Op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herd of cattle standing on top of a dirt field&#10;&#10;Description automatically generated">
            <a:extLst>
              <a:ext uri="{FF2B5EF4-FFF2-40B4-BE49-F238E27FC236}">
                <a16:creationId xmlns:a16="http://schemas.microsoft.com/office/drawing/2014/main" xmlns="" id="{4311FAD8-5874-014E-BEDE-48ADAC0096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"/>
            <a:ext cx="9144000" cy="514350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99CEADC-6CCD-1644-906E-D60977AFB2F4}"/>
              </a:ext>
            </a:extLst>
          </p:cNvPr>
          <p:cNvSpPr/>
          <p:nvPr userDrawn="1"/>
        </p:nvSpPr>
        <p:spPr>
          <a:xfrm rot="10800000">
            <a:off x="-1" y="-5"/>
            <a:ext cx="9144000" cy="5143504"/>
          </a:xfrm>
          <a:prstGeom prst="rect">
            <a:avLst/>
          </a:prstGeom>
          <a:gradFill>
            <a:gsLst>
              <a:gs pos="0">
                <a:srgbClr val="005180">
                  <a:alpha val="0"/>
                </a:srgbClr>
              </a:gs>
              <a:gs pos="100000">
                <a:srgbClr val="005180"/>
              </a:gs>
            </a:gsLst>
            <a:lin ang="1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9EEE95-B29B-9641-8838-A1FE6CB327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897817"/>
            <a:ext cx="7180108" cy="9715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ts val="4500"/>
              </a:lnSpc>
              <a:defRPr sz="4500" b="1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3AD4211-1218-D54F-877D-11040038EB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921161"/>
            <a:ext cx="7180115" cy="76735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38AB7D7F-38D3-1249-B196-847F10E4F3D1}"/>
              </a:ext>
            </a:extLst>
          </p:cNvPr>
          <p:cNvCxnSpPr>
            <a:cxnSpLocks/>
          </p:cNvCxnSpPr>
          <p:nvPr userDrawn="1"/>
        </p:nvCxnSpPr>
        <p:spPr>
          <a:xfrm>
            <a:off x="900113" y="1721170"/>
            <a:ext cx="0" cy="1614311"/>
          </a:xfrm>
          <a:prstGeom prst="line">
            <a:avLst/>
          </a:prstGeom>
          <a:ln w="88900">
            <a:solidFill>
              <a:srgbClr val="EFE7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11351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Divider Op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on a boat&#10;&#10;Description automatically generated">
            <a:extLst>
              <a:ext uri="{FF2B5EF4-FFF2-40B4-BE49-F238E27FC236}">
                <a16:creationId xmlns:a16="http://schemas.microsoft.com/office/drawing/2014/main" xmlns="" id="{0518564D-C987-C244-9C0E-A8CE569956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99CEADC-6CCD-1644-906E-D60977AFB2F4}"/>
              </a:ext>
            </a:extLst>
          </p:cNvPr>
          <p:cNvSpPr/>
          <p:nvPr userDrawn="1"/>
        </p:nvSpPr>
        <p:spPr>
          <a:xfrm rot="10800000">
            <a:off x="-1" y="-5"/>
            <a:ext cx="9144000" cy="5143504"/>
          </a:xfrm>
          <a:prstGeom prst="rect">
            <a:avLst/>
          </a:prstGeom>
          <a:gradFill>
            <a:gsLst>
              <a:gs pos="0">
                <a:srgbClr val="005180">
                  <a:alpha val="0"/>
                </a:srgbClr>
              </a:gs>
              <a:gs pos="100000">
                <a:srgbClr val="005180"/>
              </a:gs>
            </a:gsLst>
            <a:lin ang="1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9EEE95-B29B-9641-8838-A1FE6CB327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897817"/>
            <a:ext cx="7180108" cy="9715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ts val="4500"/>
              </a:lnSpc>
              <a:defRPr sz="4500" b="1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3AD4211-1218-D54F-877D-11040038EB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921161"/>
            <a:ext cx="7180115" cy="76735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38AB7D7F-38D3-1249-B196-847F10E4F3D1}"/>
              </a:ext>
            </a:extLst>
          </p:cNvPr>
          <p:cNvCxnSpPr>
            <a:cxnSpLocks/>
          </p:cNvCxnSpPr>
          <p:nvPr userDrawn="1"/>
        </p:nvCxnSpPr>
        <p:spPr>
          <a:xfrm>
            <a:off x="900113" y="1721170"/>
            <a:ext cx="0" cy="1614311"/>
          </a:xfrm>
          <a:prstGeom prst="line">
            <a:avLst/>
          </a:prstGeom>
          <a:ln w="88900">
            <a:solidFill>
              <a:srgbClr val="EFE7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48310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Divider Op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variety of fresh fruit and vegetables on display&#10;&#10;Description automatically generated">
            <a:extLst>
              <a:ext uri="{FF2B5EF4-FFF2-40B4-BE49-F238E27FC236}">
                <a16:creationId xmlns:a16="http://schemas.microsoft.com/office/drawing/2014/main" xmlns="" id="{C3D526D8-6920-6845-83D3-32DA17DFB8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99CEADC-6CCD-1644-906E-D60977AFB2F4}"/>
              </a:ext>
            </a:extLst>
          </p:cNvPr>
          <p:cNvSpPr/>
          <p:nvPr userDrawn="1"/>
        </p:nvSpPr>
        <p:spPr>
          <a:xfrm rot="10800000">
            <a:off x="-1" y="-5"/>
            <a:ext cx="9144000" cy="5143504"/>
          </a:xfrm>
          <a:prstGeom prst="rect">
            <a:avLst/>
          </a:prstGeom>
          <a:gradFill>
            <a:gsLst>
              <a:gs pos="0">
                <a:srgbClr val="005180">
                  <a:alpha val="0"/>
                </a:srgbClr>
              </a:gs>
              <a:gs pos="100000">
                <a:srgbClr val="005180"/>
              </a:gs>
            </a:gsLst>
            <a:lin ang="1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9EEE95-B29B-9641-8838-A1FE6CB327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897817"/>
            <a:ext cx="7180108" cy="9715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ts val="4500"/>
              </a:lnSpc>
              <a:defRPr sz="4500" b="1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3AD4211-1218-D54F-877D-11040038EB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921161"/>
            <a:ext cx="7180115" cy="76735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38AB7D7F-38D3-1249-B196-847F10E4F3D1}"/>
              </a:ext>
            </a:extLst>
          </p:cNvPr>
          <p:cNvCxnSpPr>
            <a:cxnSpLocks/>
          </p:cNvCxnSpPr>
          <p:nvPr userDrawn="1"/>
        </p:nvCxnSpPr>
        <p:spPr>
          <a:xfrm>
            <a:off x="900113" y="1721170"/>
            <a:ext cx="0" cy="1614311"/>
          </a:xfrm>
          <a:prstGeom prst="line">
            <a:avLst/>
          </a:prstGeom>
          <a:ln w="88900">
            <a:solidFill>
              <a:srgbClr val="EFE7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00025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-GB" smtClean="0"/>
              <a:pPr algn="r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59121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8" lvl="1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8" lvl="1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-GB" smtClean="0"/>
              <a:pPr algn="r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8422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Google Shape;23;p3"/>
          <p:cNvCxnSpPr/>
          <p:nvPr/>
        </p:nvCxnSpPr>
        <p:spPr>
          <a:xfrm>
            <a:off x="514350" y="4012426"/>
            <a:ext cx="8629500" cy="18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4" name="Google Shape;24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217920" y="-83087"/>
            <a:ext cx="2194560" cy="1131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3" descr="http://agrilife.org/communications/files/2012/08/AG-lockup-simple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72395" y="167847"/>
            <a:ext cx="1376045" cy="314852"/>
          </a:xfrm>
          <a:prstGeom prst="rect">
            <a:avLst/>
          </a:prstGeom>
          <a:noFill/>
          <a:ln w="9525" cap="flat" cmpd="sng">
            <a:solidFill>
              <a:srgbClr val="7A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6" name="Google Shape;26;p3" descr="http://agrilife.org/communications/files/2012/08/TAMAgVCmg.jpg"/>
          <p:cNvPicPr preferRelativeResize="0"/>
          <p:nvPr/>
        </p:nvPicPr>
        <p:blipFill rotWithShape="1">
          <a:blip r:embed="rId4">
            <a:alphaModFix/>
          </a:blip>
          <a:srcRect b="30772"/>
          <a:stretch/>
        </p:blipFill>
        <p:spPr>
          <a:xfrm>
            <a:off x="173586" y="167847"/>
            <a:ext cx="1298809" cy="314852"/>
          </a:xfrm>
          <a:prstGeom prst="rect">
            <a:avLst/>
          </a:prstGeom>
          <a:noFill/>
          <a:ln w="9525" cap="flat" cmpd="sng">
            <a:solidFill>
              <a:srgbClr val="7A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Google Shape;28;p4"/>
          <p:cNvCxnSpPr/>
          <p:nvPr/>
        </p:nvCxnSpPr>
        <p:spPr>
          <a:xfrm>
            <a:off x="514350" y="2583676"/>
            <a:ext cx="8629500" cy="18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381000" y="1257300"/>
            <a:ext cx="84582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r">
              <a:spcBef>
                <a:spcPts val="400"/>
              </a:spcBef>
              <a:spcAft>
                <a:spcPts val="0"/>
              </a:spcAft>
              <a:buSzPts val="1400"/>
              <a:buNone/>
              <a:defRPr sz="2000">
                <a:solidFill>
                  <a:srgbClr val="DCD0B0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SzPts val="126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SzPts val="112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SzPts val="98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SzPts val="840"/>
              <a:buNone/>
              <a:defRPr sz="1400">
                <a:solidFill>
                  <a:schemeClr val="lt1"/>
                </a:solidFill>
              </a:defRPr>
            </a:lvl5pPr>
            <a:lvl6pPr marL="2743200" lvl="5" indent="-297179" algn="l">
              <a:spcBef>
                <a:spcPts val="360"/>
              </a:spcBef>
              <a:spcAft>
                <a:spcPts val="0"/>
              </a:spcAft>
              <a:buSzPts val="1080"/>
              <a:buChar char="🞤"/>
              <a:defRPr/>
            </a:lvl6pPr>
            <a:lvl7pPr marL="3200400" lvl="6" indent="-297179" algn="l">
              <a:spcBef>
                <a:spcPts val="360"/>
              </a:spcBef>
              <a:spcAft>
                <a:spcPts val="0"/>
              </a:spcAft>
              <a:buSzPts val="1080"/>
              <a:buChar char="🞲"/>
              <a:defRPr/>
            </a:lvl7pPr>
            <a:lvl8pPr marL="3657600" lvl="7" indent="-297179" algn="l">
              <a:spcBef>
                <a:spcPts val="360"/>
              </a:spcBef>
              <a:spcAft>
                <a:spcPts val="0"/>
              </a:spcAft>
              <a:buSzPts val="1080"/>
              <a:buChar char="◆"/>
              <a:defRPr/>
            </a:lvl8pPr>
            <a:lvl9pPr marL="4114800" lvl="8" indent="-297179" algn="l">
              <a:spcBef>
                <a:spcPts val="360"/>
              </a:spcBef>
              <a:spcAft>
                <a:spcPts val="0"/>
              </a:spcAft>
              <a:buSzPts val="1080"/>
              <a:buChar char="◼"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dt" idx="10"/>
          </p:nvPr>
        </p:nvSpPr>
        <p:spPr>
          <a:xfrm>
            <a:off x="6477000" y="57150"/>
            <a:ext cx="2514600" cy="2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ftr" idx="11"/>
          </p:nvPr>
        </p:nvSpPr>
        <p:spPr>
          <a:xfrm>
            <a:off x="3124200" y="57150"/>
            <a:ext cx="3352800" cy="2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8229600" y="4857750"/>
            <a:ext cx="762000" cy="18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title"/>
          </p:nvPr>
        </p:nvSpPr>
        <p:spPr>
          <a:xfrm>
            <a:off x="180475" y="2210314"/>
            <a:ext cx="8686800" cy="8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Libre Franklin Thin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"/>
          <p:cNvSpPr txBox="1">
            <a:spLocks noGrp="1"/>
          </p:cNvSpPr>
          <p:nvPr>
            <p:ph type="title"/>
          </p:nvPr>
        </p:nvSpPr>
        <p:spPr>
          <a:xfrm>
            <a:off x="301752" y="342900"/>
            <a:ext cx="8686800" cy="6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1"/>
          </p:nvPr>
        </p:nvSpPr>
        <p:spPr>
          <a:xfrm>
            <a:off x="304800" y="1200150"/>
            <a:ext cx="4191000" cy="35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3060" algn="l">
              <a:spcBef>
                <a:spcPts val="560"/>
              </a:spcBef>
              <a:spcAft>
                <a:spcPts val="0"/>
              </a:spcAft>
              <a:buSzPts val="1960"/>
              <a:buChar char="🞭"/>
              <a:defRPr sz="2800"/>
            </a:lvl1pPr>
            <a:lvl2pPr marL="914400" lvl="1" indent="-335280" algn="l">
              <a:spcBef>
                <a:spcPts val="480"/>
              </a:spcBef>
              <a:spcAft>
                <a:spcPts val="0"/>
              </a:spcAft>
              <a:buSzPts val="1680"/>
              <a:buChar char="🞤"/>
              <a:defRPr sz="2400"/>
            </a:lvl2pPr>
            <a:lvl3pPr marL="1371600" lvl="2" indent="-317500" algn="l">
              <a:spcBef>
                <a:spcPts val="400"/>
              </a:spcBef>
              <a:spcAft>
                <a:spcPts val="0"/>
              </a:spcAft>
              <a:buSzPts val="1400"/>
              <a:buChar char="🞫"/>
              <a:defRPr sz="2000"/>
            </a:lvl3pPr>
            <a:lvl4pPr marL="1828800" lvl="3" indent="-308610" algn="l">
              <a:spcBef>
                <a:spcPts val="360"/>
              </a:spcBef>
              <a:spcAft>
                <a:spcPts val="0"/>
              </a:spcAft>
              <a:buSzPts val="1260"/>
              <a:buChar char="🞲"/>
              <a:defRPr sz="1800"/>
            </a:lvl4pPr>
            <a:lvl5pPr marL="2286000" lvl="4" indent="-297179" algn="l">
              <a:spcBef>
                <a:spcPts val="360"/>
              </a:spcBef>
              <a:spcAft>
                <a:spcPts val="0"/>
              </a:spcAft>
              <a:buSzPts val="1080"/>
              <a:buChar char="🞩"/>
              <a:defRPr sz="1800"/>
            </a:lvl5pPr>
            <a:lvl6pPr marL="2743200" lvl="5" indent="-297179" algn="l">
              <a:spcBef>
                <a:spcPts val="360"/>
              </a:spcBef>
              <a:spcAft>
                <a:spcPts val="0"/>
              </a:spcAft>
              <a:buSzPts val="1080"/>
              <a:buChar char="🞤"/>
              <a:defRPr/>
            </a:lvl6pPr>
            <a:lvl7pPr marL="3200400" lvl="6" indent="-297179" algn="l">
              <a:spcBef>
                <a:spcPts val="360"/>
              </a:spcBef>
              <a:spcAft>
                <a:spcPts val="0"/>
              </a:spcAft>
              <a:buSzPts val="1080"/>
              <a:buChar char="🞲"/>
              <a:defRPr/>
            </a:lvl7pPr>
            <a:lvl8pPr marL="3657600" lvl="7" indent="-297179" algn="l">
              <a:spcBef>
                <a:spcPts val="360"/>
              </a:spcBef>
              <a:spcAft>
                <a:spcPts val="0"/>
              </a:spcAft>
              <a:buSzPts val="1080"/>
              <a:buChar char="◆"/>
              <a:defRPr/>
            </a:lvl8pPr>
            <a:lvl9pPr marL="4114800" lvl="8" indent="-297179" algn="l">
              <a:spcBef>
                <a:spcPts val="360"/>
              </a:spcBef>
              <a:spcAft>
                <a:spcPts val="0"/>
              </a:spcAft>
              <a:buSzPts val="1080"/>
              <a:buChar char="◼"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body" idx="2"/>
          </p:nvPr>
        </p:nvSpPr>
        <p:spPr>
          <a:xfrm>
            <a:off x="4648200" y="1200150"/>
            <a:ext cx="4343400" cy="35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3060" algn="l">
              <a:spcBef>
                <a:spcPts val="560"/>
              </a:spcBef>
              <a:spcAft>
                <a:spcPts val="0"/>
              </a:spcAft>
              <a:buSzPts val="1960"/>
              <a:buChar char="🞭"/>
              <a:defRPr sz="2800"/>
            </a:lvl1pPr>
            <a:lvl2pPr marL="914400" lvl="1" indent="-335280" algn="l">
              <a:spcBef>
                <a:spcPts val="480"/>
              </a:spcBef>
              <a:spcAft>
                <a:spcPts val="0"/>
              </a:spcAft>
              <a:buSzPts val="1680"/>
              <a:buChar char="🞤"/>
              <a:defRPr sz="2400"/>
            </a:lvl2pPr>
            <a:lvl3pPr marL="1371600" lvl="2" indent="-317500" algn="l">
              <a:spcBef>
                <a:spcPts val="400"/>
              </a:spcBef>
              <a:spcAft>
                <a:spcPts val="0"/>
              </a:spcAft>
              <a:buSzPts val="1400"/>
              <a:buChar char="🞫"/>
              <a:defRPr sz="2000"/>
            </a:lvl3pPr>
            <a:lvl4pPr marL="1828800" lvl="3" indent="-308610" algn="l">
              <a:spcBef>
                <a:spcPts val="360"/>
              </a:spcBef>
              <a:spcAft>
                <a:spcPts val="0"/>
              </a:spcAft>
              <a:buSzPts val="1260"/>
              <a:buChar char="🞲"/>
              <a:defRPr sz="1800"/>
            </a:lvl4pPr>
            <a:lvl5pPr marL="2286000" lvl="4" indent="-297179" algn="l">
              <a:spcBef>
                <a:spcPts val="360"/>
              </a:spcBef>
              <a:spcAft>
                <a:spcPts val="0"/>
              </a:spcAft>
              <a:buSzPts val="1080"/>
              <a:buChar char="🞩"/>
              <a:defRPr sz="1800"/>
            </a:lvl5pPr>
            <a:lvl6pPr marL="2743200" lvl="5" indent="-297179" algn="l">
              <a:spcBef>
                <a:spcPts val="360"/>
              </a:spcBef>
              <a:spcAft>
                <a:spcPts val="0"/>
              </a:spcAft>
              <a:buSzPts val="1080"/>
              <a:buChar char="🞤"/>
              <a:defRPr/>
            </a:lvl6pPr>
            <a:lvl7pPr marL="3200400" lvl="6" indent="-297179" algn="l">
              <a:spcBef>
                <a:spcPts val="360"/>
              </a:spcBef>
              <a:spcAft>
                <a:spcPts val="0"/>
              </a:spcAft>
              <a:buSzPts val="1080"/>
              <a:buChar char="🞲"/>
              <a:defRPr/>
            </a:lvl7pPr>
            <a:lvl8pPr marL="3657600" lvl="7" indent="-297179" algn="l">
              <a:spcBef>
                <a:spcPts val="360"/>
              </a:spcBef>
              <a:spcAft>
                <a:spcPts val="0"/>
              </a:spcAft>
              <a:buSzPts val="1080"/>
              <a:buChar char="◆"/>
              <a:defRPr/>
            </a:lvl8pPr>
            <a:lvl9pPr marL="4114800" lvl="8" indent="-297179" algn="l">
              <a:spcBef>
                <a:spcPts val="360"/>
              </a:spcBef>
              <a:spcAft>
                <a:spcPts val="0"/>
              </a:spcAft>
              <a:buSzPts val="1080"/>
              <a:buChar char="◼"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dt" idx="10"/>
          </p:nvPr>
        </p:nvSpPr>
        <p:spPr>
          <a:xfrm>
            <a:off x="6477000" y="57150"/>
            <a:ext cx="2514600" cy="2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ftr" idx="11"/>
          </p:nvPr>
        </p:nvSpPr>
        <p:spPr>
          <a:xfrm>
            <a:off x="3124200" y="57150"/>
            <a:ext cx="3352800" cy="2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ldNum" idx="12"/>
          </p:nvPr>
        </p:nvSpPr>
        <p:spPr>
          <a:xfrm>
            <a:off x="8229600" y="4857750"/>
            <a:ext cx="762000" cy="18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type="twoTxTwoObj">
  <p:cSld name="TWO_OBJECTS_WITH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 txBox="1">
            <a:spLocks noGrp="1"/>
          </p:cNvSpPr>
          <p:nvPr>
            <p:ph type="title"/>
          </p:nvPr>
        </p:nvSpPr>
        <p:spPr>
          <a:xfrm>
            <a:off x="304800" y="4057650"/>
            <a:ext cx="8610600" cy="6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Libre Franklin Thin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1"/>
          </p:nvPr>
        </p:nvSpPr>
        <p:spPr>
          <a:xfrm>
            <a:off x="281444" y="500063"/>
            <a:ext cx="42906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SzPts val="1260"/>
              <a:buNone/>
              <a:defRPr sz="1800" b="0" cap="none">
                <a:solidFill>
                  <a:srgbClr val="AF7621"/>
                </a:solidFill>
                <a:latin typeface="Libre Franklin Thin"/>
                <a:ea typeface="Libre Franklin Thin"/>
                <a:cs typeface="Libre Franklin Thin"/>
                <a:sym typeface="Libre Franklin Thin"/>
              </a:defRPr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14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26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112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960"/>
              <a:buNone/>
              <a:defRPr sz="1600" b="1"/>
            </a:lvl5pPr>
            <a:lvl6pPr marL="2743200" lvl="5" indent="-297179" algn="l">
              <a:spcBef>
                <a:spcPts val="360"/>
              </a:spcBef>
              <a:spcAft>
                <a:spcPts val="0"/>
              </a:spcAft>
              <a:buSzPts val="1080"/>
              <a:buChar char="🞤"/>
              <a:defRPr/>
            </a:lvl6pPr>
            <a:lvl7pPr marL="3200400" lvl="6" indent="-297179" algn="l">
              <a:spcBef>
                <a:spcPts val="360"/>
              </a:spcBef>
              <a:spcAft>
                <a:spcPts val="0"/>
              </a:spcAft>
              <a:buSzPts val="1080"/>
              <a:buChar char="🞲"/>
              <a:defRPr/>
            </a:lvl7pPr>
            <a:lvl8pPr marL="3657600" lvl="7" indent="-297179" algn="l">
              <a:spcBef>
                <a:spcPts val="360"/>
              </a:spcBef>
              <a:spcAft>
                <a:spcPts val="0"/>
              </a:spcAft>
              <a:buSzPts val="1080"/>
              <a:buChar char="◆"/>
              <a:defRPr/>
            </a:lvl8pPr>
            <a:lvl9pPr marL="4114800" lvl="8" indent="-297179" algn="l">
              <a:spcBef>
                <a:spcPts val="360"/>
              </a:spcBef>
              <a:spcAft>
                <a:spcPts val="0"/>
              </a:spcAft>
              <a:buSzPts val="1080"/>
              <a:buChar char="◼"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2"/>
          </p:nvPr>
        </p:nvSpPr>
        <p:spPr>
          <a:xfrm>
            <a:off x="4645025" y="500063"/>
            <a:ext cx="42921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SzPts val="1260"/>
              <a:buNone/>
              <a:defRPr sz="1800" b="0" cap="none">
                <a:solidFill>
                  <a:srgbClr val="AF7621"/>
                </a:solidFill>
                <a:latin typeface="Libre Franklin Thin"/>
                <a:ea typeface="Libre Franklin Thin"/>
                <a:cs typeface="Libre Franklin Thin"/>
                <a:sym typeface="Libre Franklin Thin"/>
              </a:defRPr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14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26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112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960"/>
              <a:buNone/>
              <a:defRPr sz="1600" b="1"/>
            </a:lvl5pPr>
            <a:lvl6pPr marL="2743200" lvl="5" indent="-297179" algn="l">
              <a:spcBef>
                <a:spcPts val="360"/>
              </a:spcBef>
              <a:spcAft>
                <a:spcPts val="0"/>
              </a:spcAft>
              <a:buSzPts val="1080"/>
              <a:buChar char="🞤"/>
              <a:defRPr/>
            </a:lvl6pPr>
            <a:lvl7pPr marL="3200400" lvl="6" indent="-297179" algn="l">
              <a:spcBef>
                <a:spcPts val="360"/>
              </a:spcBef>
              <a:spcAft>
                <a:spcPts val="0"/>
              </a:spcAft>
              <a:buSzPts val="1080"/>
              <a:buChar char="🞲"/>
              <a:defRPr/>
            </a:lvl7pPr>
            <a:lvl8pPr marL="3657600" lvl="7" indent="-297179" algn="l">
              <a:spcBef>
                <a:spcPts val="360"/>
              </a:spcBef>
              <a:spcAft>
                <a:spcPts val="0"/>
              </a:spcAft>
              <a:buSzPts val="1080"/>
              <a:buChar char="◆"/>
              <a:defRPr/>
            </a:lvl8pPr>
            <a:lvl9pPr marL="4114800" lvl="8" indent="-297179" algn="l">
              <a:spcBef>
                <a:spcPts val="360"/>
              </a:spcBef>
              <a:spcAft>
                <a:spcPts val="0"/>
              </a:spcAft>
              <a:buSzPts val="1080"/>
              <a:buChar char="◼"/>
              <a:defRPr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3"/>
          </p:nvPr>
        </p:nvSpPr>
        <p:spPr>
          <a:xfrm>
            <a:off x="281444" y="987028"/>
            <a:ext cx="4290600" cy="29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5280" algn="l">
              <a:spcBef>
                <a:spcPts val="480"/>
              </a:spcBef>
              <a:spcAft>
                <a:spcPts val="0"/>
              </a:spcAft>
              <a:buSzPts val="1680"/>
              <a:buChar char="🞭"/>
              <a:defRPr sz="2400"/>
            </a:lvl1pPr>
            <a:lvl2pPr marL="914400" lvl="1" indent="-317500" algn="l">
              <a:spcBef>
                <a:spcPts val="400"/>
              </a:spcBef>
              <a:spcAft>
                <a:spcPts val="0"/>
              </a:spcAft>
              <a:buSzPts val="1400"/>
              <a:buChar char="🞤"/>
              <a:defRPr sz="2000"/>
            </a:lvl2pPr>
            <a:lvl3pPr marL="1371600" lvl="2" indent="-308610" algn="l">
              <a:spcBef>
                <a:spcPts val="360"/>
              </a:spcBef>
              <a:spcAft>
                <a:spcPts val="0"/>
              </a:spcAft>
              <a:buSzPts val="1260"/>
              <a:buChar char="🞫"/>
              <a:defRPr sz="1800"/>
            </a:lvl3pPr>
            <a:lvl4pPr marL="1828800" lvl="3" indent="-299719" algn="l">
              <a:spcBef>
                <a:spcPts val="320"/>
              </a:spcBef>
              <a:spcAft>
                <a:spcPts val="0"/>
              </a:spcAft>
              <a:buSzPts val="1120"/>
              <a:buChar char="🞲"/>
              <a:defRPr sz="1600"/>
            </a:lvl4pPr>
            <a:lvl5pPr marL="2286000" lvl="4" indent="-289560" algn="l">
              <a:spcBef>
                <a:spcPts val="320"/>
              </a:spcBef>
              <a:spcAft>
                <a:spcPts val="0"/>
              </a:spcAft>
              <a:buSzPts val="960"/>
              <a:buChar char="🞩"/>
              <a:defRPr sz="1600"/>
            </a:lvl5pPr>
            <a:lvl6pPr marL="2743200" lvl="5" indent="-297179" algn="l">
              <a:spcBef>
                <a:spcPts val="360"/>
              </a:spcBef>
              <a:spcAft>
                <a:spcPts val="0"/>
              </a:spcAft>
              <a:buSzPts val="1080"/>
              <a:buChar char="🞤"/>
              <a:defRPr/>
            </a:lvl6pPr>
            <a:lvl7pPr marL="3200400" lvl="6" indent="-297179" algn="l">
              <a:spcBef>
                <a:spcPts val="360"/>
              </a:spcBef>
              <a:spcAft>
                <a:spcPts val="0"/>
              </a:spcAft>
              <a:buSzPts val="1080"/>
              <a:buChar char="🞲"/>
              <a:defRPr/>
            </a:lvl7pPr>
            <a:lvl8pPr marL="3657600" lvl="7" indent="-297179" algn="l">
              <a:spcBef>
                <a:spcPts val="360"/>
              </a:spcBef>
              <a:spcAft>
                <a:spcPts val="0"/>
              </a:spcAft>
              <a:buSzPts val="1080"/>
              <a:buChar char="◆"/>
              <a:defRPr/>
            </a:lvl8pPr>
            <a:lvl9pPr marL="4114800" lvl="8" indent="-297179" algn="l">
              <a:spcBef>
                <a:spcPts val="360"/>
              </a:spcBef>
              <a:spcAft>
                <a:spcPts val="0"/>
              </a:spcAft>
              <a:buSzPts val="1080"/>
              <a:buChar char="◼"/>
              <a:defRPr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body" idx="4"/>
          </p:nvPr>
        </p:nvSpPr>
        <p:spPr>
          <a:xfrm>
            <a:off x="4648730" y="987028"/>
            <a:ext cx="4288500" cy="29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5280" algn="l">
              <a:spcBef>
                <a:spcPts val="480"/>
              </a:spcBef>
              <a:spcAft>
                <a:spcPts val="0"/>
              </a:spcAft>
              <a:buSzPts val="1680"/>
              <a:buChar char="🞭"/>
              <a:defRPr sz="2400"/>
            </a:lvl1pPr>
            <a:lvl2pPr marL="914400" lvl="1" indent="-317500" algn="l">
              <a:spcBef>
                <a:spcPts val="400"/>
              </a:spcBef>
              <a:spcAft>
                <a:spcPts val="0"/>
              </a:spcAft>
              <a:buSzPts val="1400"/>
              <a:buChar char="🞤"/>
              <a:defRPr sz="2000"/>
            </a:lvl2pPr>
            <a:lvl3pPr marL="1371600" lvl="2" indent="-308610" algn="l">
              <a:spcBef>
                <a:spcPts val="360"/>
              </a:spcBef>
              <a:spcAft>
                <a:spcPts val="0"/>
              </a:spcAft>
              <a:buSzPts val="1260"/>
              <a:buChar char="🞫"/>
              <a:defRPr sz="1800"/>
            </a:lvl3pPr>
            <a:lvl4pPr marL="1828800" lvl="3" indent="-299719" algn="l">
              <a:spcBef>
                <a:spcPts val="320"/>
              </a:spcBef>
              <a:spcAft>
                <a:spcPts val="0"/>
              </a:spcAft>
              <a:buSzPts val="1120"/>
              <a:buChar char="🞲"/>
              <a:defRPr sz="1600"/>
            </a:lvl4pPr>
            <a:lvl5pPr marL="2286000" lvl="4" indent="-289560" algn="l">
              <a:spcBef>
                <a:spcPts val="320"/>
              </a:spcBef>
              <a:spcAft>
                <a:spcPts val="0"/>
              </a:spcAft>
              <a:buSzPts val="960"/>
              <a:buChar char="🞩"/>
              <a:defRPr sz="1600"/>
            </a:lvl5pPr>
            <a:lvl6pPr marL="2743200" lvl="5" indent="-297179" algn="l">
              <a:spcBef>
                <a:spcPts val="360"/>
              </a:spcBef>
              <a:spcAft>
                <a:spcPts val="0"/>
              </a:spcAft>
              <a:buSzPts val="1080"/>
              <a:buChar char="🞤"/>
              <a:defRPr/>
            </a:lvl6pPr>
            <a:lvl7pPr marL="3200400" lvl="6" indent="-297179" algn="l">
              <a:spcBef>
                <a:spcPts val="360"/>
              </a:spcBef>
              <a:spcAft>
                <a:spcPts val="0"/>
              </a:spcAft>
              <a:buSzPts val="1080"/>
              <a:buChar char="🞲"/>
              <a:defRPr/>
            </a:lvl7pPr>
            <a:lvl8pPr marL="3657600" lvl="7" indent="-297179" algn="l">
              <a:spcBef>
                <a:spcPts val="360"/>
              </a:spcBef>
              <a:spcAft>
                <a:spcPts val="0"/>
              </a:spcAft>
              <a:buSzPts val="1080"/>
              <a:buChar char="◆"/>
              <a:defRPr/>
            </a:lvl8pPr>
            <a:lvl9pPr marL="4114800" lvl="8" indent="-297179" algn="l">
              <a:spcBef>
                <a:spcPts val="360"/>
              </a:spcBef>
              <a:spcAft>
                <a:spcPts val="0"/>
              </a:spcAft>
              <a:buSzPts val="1080"/>
              <a:buChar char="◼"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dt" idx="10"/>
          </p:nvPr>
        </p:nvSpPr>
        <p:spPr>
          <a:xfrm>
            <a:off x="6477000" y="57150"/>
            <a:ext cx="2514600" cy="2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ftr" idx="11"/>
          </p:nvPr>
        </p:nvSpPr>
        <p:spPr>
          <a:xfrm>
            <a:off x="3124200" y="57150"/>
            <a:ext cx="3352800" cy="2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sldNum" idx="12"/>
          </p:nvPr>
        </p:nvSpPr>
        <p:spPr>
          <a:xfrm>
            <a:off x="8229600" y="4857750"/>
            <a:ext cx="762000" cy="1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50" name="Google Shape;50;p6"/>
          <p:cNvCxnSpPr/>
          <p:nvPr/>
        </p:nvCxnSpPr>
        <p:spPr>
          <a:xfrm>
            <a:off x="514350" y="4514850"/>
            <a:ext cx="8629500" cy="18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7"/>
          <p:cNvSpPr txBox="1">
            <a:spLocks noGrp="1"/>
          </p:cNvSpPr>
          <p:nvPr>
            <p:ph type="title"/>
          </p:nvPr>
        </p:nvSpPr>
        <p:spPr>
          <a:xfrm>
            <a:off x="301752" y="342900"/>
            <a:ext cx="8686800" cy="6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dt" idx="10"/>
          </p:nvPr>
        </p:nvSpPr>
        <p:spPr>
          <a:xfrm>
            <a:off x="6477000" y="57150"/>
            <a:ext cx="2514600" cy="2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ftr" idx="11"/>
          </p:nvPr>
        </p:nvSpPr>
        <p:spPr>
          <a:xfrm>
            <a:off x="3124200" y="57150"/>
            <a:ext cx="3352800" cy="2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sldNum" idx="12"/>
          </p:nvPr>
        </p:nvSpPr>
        <p:spPr>
          <a:xfrm>
            <a:off x="8229600" y="4857750"/>
            <a:ext cx="762000" cy="18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8"/>
          <p:cNvSpPr txBox="1">
            <a:spLocks noGrp="1"/>
          </p:cNvSpPr>
          <p:nvPr>
            <p:ph type="dt" idx="10"/>
          </p:nvPr>
        </p:nvSpPr>
        <p:spPr>
          <a:xfrm>
            <a:off x="6477000" y="57150"/>
            <a:ext cx="2514600" cy="2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ftr" idx="11"/>
          </p:nvPr>
        </p:nvSpPr>
        <p:spPr>
          <a:xfrm>
            <a:off x="3124200" y="57150"/>
            <a:ext cx="3352800" cy="2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8"/>
          <p:cNvSpPr txBox="1">
            <a:spLocks noGrp="1"/>
          </p:cNvSpPr>
          <p:nvPr>
            <p:ph type="sldNum" idx="12"/>
          </p:nvPr>
        </p:nvSpPr>
        <p:spPr>
          <a:xfrm>
            <a:off x="8229600" y="4857750"/>
            <a:ext cx="762000" cy="18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OBJECT_WITH_CAPTION_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Google Shape;61;p9"/>
          <p:cNvCxnSpPr/>
          <p:nvPr/>
        </p:nvCxnSpPr>
        <p:spPr>
          <a:xfrm>
            <a:off x="514350" y="4386838"/>
            <a:ext cx="8629500" cy="18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2" name="Google Shape;62;p9"/>
          <p:cNvSpPr txBox="1">
            <a:spLocks noGrp="1"/>
          </p:cNvSpPr>
          <p:nvPr>
            <p:ph type="title"/>
          </p:nvPr>
        </p:nvSpPr>
        <p:spPr>
          <a:xfrm>
            <a:off x="457200" y="4114800"/>
            <a:ext cx="8458200" cy="3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ibre Franklin Thin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body" idx="1"/>
          </p:nvPr>
        </p:nvSpPr>
        <p:spPr>
          <a:xfrm>
            <a:off x="457200" y="457200"/>
            <a:ext cx="3008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98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84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7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SzPts val="63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540"/>
              <a:buNone/>
              <a:defRPr sz="900"/>
            </a:lvl5pPr>
            <a:lvl6pPr marL="2743200" lvl="5" indent="-297179" algn="l">
              <a:spcBef>
                <a:spcPts val="360"/>
              </a:spcBef>
              <a:spcAft>
                <a:spcPts val="0"/>
              </a:spcAft>
              <a:buSzPts val="1080"/>
              <a:buChar char="🞤"/>
              <a:defRPr/>
            </a:lvl6pPr>
            <a:lvl7pPr marL="3200400" lvl="6" indent="-297179" algn="l">
              <a:spcBef>
                <a:spcPts val="360"/>
              </a:spcBef>
              <a:spcAft>
                <a:spcPts val="0"/>
              </a:spcAft>
              <a:buSzPts val="1080"/>
              <a:buChar char="🞲"/>
              <a:defRPr/>
            </a:lvl7pPr>
            <a:lvl8pPr marL="3657600" lvl="7" indent="-297179" algn="l">
              <a:spcBef>
                <a:spcPts val="360"/>
              </a:spcBef>
              <a:spcAft>
                <a:spcPts val="0"/>
              </a:spcAft>
              <a:buSzPts val="1080"/>
              <a:buChar char="◆"/>
              <a:defRPr/>
            </a:lvl8pPr>
            <a:lvl9pPr marL="4114800" lvl="8" indent="-297179" algn="l">
              <a:spcBef>
                <a:spcPts val="360"/>
              </a:spcBef>
              <a:spcAft>
                <a:spcPts val="0"/>
              </a:spcAft>
              <a:buSzPts val="1080"/>
              <a:buChar char="◼"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body" idx="2"/>
          </p:nvPr>
        </p:nvSpPr>
        <p:spPr>
          <a:xfrm>
            <a:off x="3575050" y="457200"/>
            <a:ext cx="53403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70840" algn="l">
              <a:spcBef>
                <a:spcPts val="640"/>
              </a:spcBef>
              <a:spcAft>
                <a:spcPts val="0"/>
              </a:spcAft>
              <a:buSzPts val="2240"/>
              <a:buChar char="🞭"/>
              <a:defRPr sz="3200"/>
            </a:lvl1pPr>
            <a:lvl2pPr marL="914400" lvl="1" indent="-353060" algn="l">
              <a:spcBef>
                <a:spcPts val="560"/>
              </a:spcBef>
              <a:spcAft>
                <a:spcPts val="0"/>
              </a:spcAft>
              <a:buSzPts val="1960"/>
              <a:buChar char="🞤"/>
              <a:defRPr sz="2800"/>
            </a:lvl2pPr>
            <a:lvl3pPr marL="1371600" lvl="2" indent="-335280" algn="l">
              <a:spcBef>
                <a:spcPts val="480"/>
              </a:spcBef>
              <a:spcAft>
                <a:spcPts val="0"/>
              </a:spcAft>
              <a:buSzPts val="1680"/>
              <a:buChar char="🞫"/>
              <a:defRPr sz="2400"/>
            </a:lvl3pPr>
            <a:lvl4pPr marL="1828800" lvl="3" indent="-317500" algn="l">
              <a:spcBef>
                <a:spcPts val="400"/>
              </a:spcBef>
              <a:spcAft>
                <a:spcPts val="0"/>
              </a:spcAft>
              <a:buSzPts val="1400"/>
              <a:buChar char="🞲"/>
              <a:defRPr sz="2000"/>
            </a:lvl4pPr>
            <a:lvl5pPr marL="2286000" lvl="4" indent="-304800" algn="l">
              <a:spcBef>
                <a:spcPts val="400"/>
              </a:spcBef>
              <a:spcAft>
                <a:spcPts val="0"/>
              </a:spcAft>
              <a:buSzPts val="1200"/>
              <a:buChar char="🞩"/>
              <a:defRPr sz="2000"/>
            </a:lvl5pPr>
            <a:lvl6pPr marL="2743200" lvl="5" indent="-297179" algn="l">
              <a:spcBef>
                <a:spcPts val="360"/>
              </a:spcBef>
              <a:spcAft>
                <a:spcPts val="0"/>
              </a:spcAft>
              <a:buSzPts val="1080"/>
              <a:buChar char="🞤"/>
              <a:defRPr/>
            </a:lvl6pPr>
            <a:lvl7pPr marL="3200400" lvl="6" indent="-297179" algn="l">
              <a:spcBef>
                <a:spcPts val="360"/>
              </a:spcBef>
              <a:spcAft>
                <a:spcPts val="0"/>
              </a:spcAft>
              <a:buSzPts val="1080"/>
              <a:buChar char="🞲"/>
              <a:defRPr/>
            </a:lvl7pPr>
            <a:lvl8pPr marL="3657600" lvl="7" indent="-297179" algn="l">
              <a:spcBef>
                <a:spcPts val="360"/>
              </a:spcBef>
              <a:spcAft>
                <a:spcPts val="0"/>
              </a:spcAft>
              <a:buSzPts val="1080"/>
              <a:buChar char="◆"/>
              <a:defRPr/>
            </a:lvl8pPr>
            <a:lvl9pPr marL="4114800" lvl="8" indent="-297179" algn="l">
              <a:spcBef>
                <a:spcPts val="360"/>
              </a:spcBef>
              <a:spcAft>
                <a:spcPts val="0"/>
              </a:spcAft>
              <a:buSzPts val="1080"/>
              <a:buChar char="◼"/>
              <a:defRPr/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dt" idx="10"/>
          </p:nvPr>
        </p:nvSpPr>
        <p:spPr>
          <a:xfrm>
            <a:off x="6477000" y="57150"/>
            <a:ext cx="2514600" cy="2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9"/>
          <p:cNvSpPr txBox="1">
            <a:spLocks noGrp="1"/>
          </p:cNvSpPr>
          <p:nvPr>
            <p:ph type="ftr" idx="11"/>
          </p:nvPr>
        </p:nvSpPr>
        <p:spPr>
          <a:xfrm>
            <a:off x="3124200" y="57150"/>
            <a:ext cx="3352800" cy="2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9"/>
          <p:cNvSpPr txBox="1">
            <a:spLocks noGrp="1"/>
          </p:cNvSpPr>
          <p:nvPr>
            <p:ph type="sldNum" idx="12"/>
          </p:nvPr>
        </p:nvSpPr>
        <p:spPr>
          <a:xfrm>
            <a:off x="8229600" y="4857750"/>
            <a:ext cx="762000" cy="18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0"/>
          <p:cNvSpPr>
            <a:spLocks noGrp="1"/>
          </p:cNvSpPr>
          <p:nvPr>
            <p:ph type="pic" idx="2"/>
          </p:nvPr>
        </p:nvSpPr>
        <p:spPr>
          <a:xfrm>
            <a:off x="3505200" y="462475"/>
            <a:ext cx="5029200" cy="2743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reflection stA="49000" endA="500" endPos="10000" dist="900" dir="5400000" sy="-90000" algn="bl" rotWithShape="0"/>
          </a:effectLst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None/>
              <a:defRPr sz="3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1960"/>
              <a:buFont typeface="Noto Sans Symbols"/>
              <a:buChar char="🞤"/>
              <a:defRPr sz="28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680"/>
              <a:buFont typeface="Noto Sans Symbols"/>
              <a:buChar char="🞫"/>
              <a:defRPr sz="24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🞲"/>
              <a:defRPr sz="20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R="0" lvl="4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080"/>
              <a:buFont typeface="Noto Sans Symbols"/>
              <a:buChar char="🞩"/>
              <a:defRPr sz="18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R="0" lvl="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080"/>
              <a:buFont typeface="Noto Sans Symbols"/>
              <a:buChar char="🞤"/>
              <a:defRPr sz="18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R="0" lvl="6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🞲"/>
              <a:defRPr sz="16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R="0" lvl="7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◆"/>
              <a:defRPr sz="16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R="0" lvl="8" algn="l" rtl="0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840"/>
              <a:buFont typeface="Noto Sans Symbols"/>
              <a:buChar char="◼"/>
              <a:defRPr sz="14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dt" idx="10"/>
          </p:nvPr>
        </p:nvSpPr>
        <p:spPr>
          <a:xfrm>
            <a:off x="6477000" y="57150"/>
            <a:ext cx="2514600" cy="2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ftr" idx="11"/>
          </p:nvPr>
        </p:nvSpPr>
        <p:spPr>
          <a:xfrm>
            <a:off x="3124200" y="57150"/>
            <a:ext cx="3352800" cy="2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sldNum" idx="12"/>
          </p:nvPr>
        </p:nvSpPr>
        <p:spPr>
          <a:xfrm>
            <a:off x="8229600" y="4857750"/>
            <a:ext cx="762000" cy="18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3" name="Google Shape;73;p10"/>
          <p:cNvSpPr txBox="1">
            <a:spLocks noGrp="1"/>
          </p:cNvSpPr>
          <p:nvPr>
            <p:ph type="title"/>
          </p:nvPr>
        </p:nvSpPr>
        <p:spPr>
          <a:xfrm>
            <a:off x="381000" y="3745320"/>
            <a:ext cx="5867400" cy="39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ibre Franklin Thin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0"/>
          <p:cNvSpPr txBox="1">
            <a:spLocks noGrp="1"/>
          </p:cNvSpPr>
          <p:nvPr>
            <p:ph type="body" idx="1"/>
          </p:nvPr>
        </p:nvSpPr>
        <p:spPr>
          <a:xfrm>
            <a:off x="381000" y="4149913"/>
            <a:ext cx="5867400" cy="5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980"/>
              <a:buNone/>
              <a:defRPr sz="1400"/>
            </a:lvl1pPr>
            <a:lvl2pPr marL="914400" lvl="1" indent="-281940" algn="l">
              <a:spcBef>
                <a:spcPts val="240"/>
              </a:spcBef>
              <a:spcAft>
                <a:spcPts val="0"/>
              </a:spcAft>
              <a:buSzPts val="840"/>
              <a:buChar char="🞤"/>
              <a:defRPr sz="1200"/>
            </a:lvl2pPr>
            <a:lvl3pPr marL="1371600" lvl="2" indent="-273050" algn="l">
              <a:spcBef>
                <a:spcPts val="200"/>
              </a:spcBef>
              <a:spcAft>
                <a:spcPts val="0"/>
              </a:spcAft>
              <a:buSzPts val="700"/>
              <a:buChar char="🞫"/>
              <a:defRPr sz="1000"/>
            </a:lvl3pPr>
            <a:lvl4pPr marL="1828800" lvl="3" indent="-268605" algn="l">
              <a:spcBef>
                <a:spcPts val="180"/>
              </a:spcBef>
              <a:spcAft>
                <a:spcPts val="0"/>
              </a:spcAft>
              <a:buSzPts val="630"/>
              <a:buChar char="🞲"/>
              <a:defRPr sz="900"/>
            </a:lvl4pPr>
            <a:lvl5pPr marL="2286000" lvl="4" indent="-262889" algn="l">
              <a:spcBef>
                <a:spcPts val="180"/>
              </a:spcBef>
              <a:spcAft>
                <a:spcPts val="0"/>
              </a:spcAft>
              <a:buSzPts val="540"/>
              <a:buChar char="🞩"/>
              <a:defRPr sz="900"/>
            </a:lvl5pPr>
            <a:lvl6pPr marL="2743200" lvl="5" indent="-297179" algn="l">
              <a:spcBef>
                <a:spcPts val="360"/>
              </a:spcBef>
              <a:spcAft>
                <a:spcPts val="0"/>
              </a:spcAft>
              <a:buSzPts val="1080"/>
              <a:buChar char="🞤"/>
              <a:defRPr/>
            </a:lvl6pPr>
            <a:lvl7pPr marL="3200400" lvl="6" indent="-297179" algn="l">
              <a:spcBef>
                <a:spcPts val="360"/>
              </a:spcBef>
              <a:spcAft>
                <a:spcPts val="0"/>
              </a:spcAft>
              <a:buSzPts val="1080"/>
              <a:buChar char="🞲"/>
              <a:defRPr/>
            </a:lvl7pPr>
            <a:lvl8pPr marL="3657600" lvl="7" indent="-297179" algn="l">
              <a:spcBef>
                <a:spcPts val="360"/>
              </a:spcBef>
              <a:spcAft>
                <a:spcPts val="0"/>
              </a:spcAft>
              <a:buSzPts val="1080"/>
              <a:buChar char="◆"/>
              <a:defRPr/>
            </a:lvl8pPr>
            <a:lvl9pPr marL="4114800" lvl="8" indent="-297179" algn="l">
              <a:spcBef>
                <a:spcPts val="360"/>
              </a:spcBef>
              <a:spcAft>
                <a:spcPts val="0"/>
              </a:spcAft>
              <a:buSzPts val="1080"/>
              <a:buChar char="◼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Google Shape;6;p1"/>
          <p:cNvCxnSpPr/>
          <p:nvPr/>
        </p:nvCxnSpPr>
        <p:spPr>
          <a:xfrm>
            <a:off x="514350" y="788174"/>
            <a:ext cx="8629500" cy="18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04800" y="1165622"/>
            <a:ext cx="86868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70840" algn="l" rtl="0"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Char char="🞭"/>
              <a:defRPr sz="3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353060" algn="l" rtl="0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1960"/>
              <a:buFont typeface="Noto Sans Symbols"/>
              <a:buChar char="🞤"/>
              <a:defRPr sz="28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600" marR="0" lvl="2" indent="-33528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680"/>
              <a:buFont typeface="Noto Sans Symbols"/>
              <a:buChar char="🞫"/>
              <a:defRPr sz="24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800" marR="0" lvl="3" indent="-3175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🞲"/>
              <a:defRPr sz="20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6000" marR="0" lvl="4" indent="-297179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080"/>
              <a:buFont typeface="Noto Sans Symbols"/>
              <a:buChar char="🞩"/>
              <a:defRPr sz="18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3200" marR="0" lvl="5" indent="-297179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080"/>
              <a:buFont typeface="Noto Sans Symbols"/>
              <a:buChar char="🞤"/>
              <a:defRPr sz="18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200400" marR="0" lvl="6" indent="-28956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🞲"/>
              <a:defRPr sz="16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7600" marR="0" lvl="7" indent="-289559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◆"/>
              <a:defRPr sz="16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4800" marR="0" lvl="8" indent="-281940" algn="l" rtl="0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840"/>
              <a:buFont typeface="Noto Sans Symbols"/>
              <a:buChar char="◼"/>
              <a:defRPr sz="14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6477000" y="57150"/>
            <a:ext cx="2514600" cy="2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D28E2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57150"/>
            <a:ext cx="3352800" cy="2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D28E2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229600" y="4857750"/>
            <a:ext cx="762000" cy="18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D28E2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D28E2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D28E2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D28E2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D28E2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D28E2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D28E2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D28E2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D28E2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title"/>
          </p:nvPr>
        </p:nvSpPr>
        <p:spPr>
          <a:xfrm>
            <a:off x="304800" y="342900"/>
            <a:ext cx="8686800" cy="62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Libre Franklin Thin"/>
              <a:buNone/>
              <a:defRPr sz="3600" b="0" i="0" u="none" strike="noStrike" cap="none">
                <a:solidFill>
                  <a:schemeClr val="dk2"/>
                </a:solidFill>
                <a:latin typeface="Libre Franklin Thin"/>
                <a:ea typeface="Libre Franklin Thin"/>
                <a:cs typeface="Libre Franklin Thin"/>
                <a:sym typeface="Libre Franklin Th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cxnSp>
        <p:nvCxnSpPr>
          <p:cNvPr id="12" name="Google Shape;12;p1"/>
          <p:cNvCxnSpPr/>
          <p:nvPr/>
        </p:nvCxnSpPr>
        <p:spPr>
          <a:xfrm>
            <a:off x="514350" y="788174"/>
            <a:ext cx="8629500" cy="18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" name="Google Shape;13;p1"/>
          <p:cNvCxnSpPr/>
          <p:nvPr/>
        </p:nvCxnSpPr>
        <p:spPr>
          <a:xfrm>
            <a:off x="514350" y="793490"/>
            <a:ext cx="8629500" cy="18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4169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heat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36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Borlaug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69" b="37387"/>
          <a:stretch>
            <a:fillRect/>
          </a:stretch>
        </p:blipFill>
        <p:spPr bwMode="auto">
          <a:xfrm>
            <a:off x="5295855" y="855159"/>
            <a:ext cx="3016041" cy="1327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Borlaug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66" t="62404"/>
          <a:stretch>
            <a:fillRect/>
          </a:stretch>
        </p:blipFill>
        <p:spPr bwMode="auto">
          <a:xfrm>
            <a:off x="6183630" y="2171700"/>
            <a:ext cx="2109017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FED3548-D640-48DE-89CF-67A7EB73C6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604" y="2734651"/>
            <a:ext cx="2807458" cy="18434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A5212E4-6954-46EA-A33C-F881683337D6}"/>
              </a:ext>
            </a:extLst>
          </p:cNvPr>
          <p:cNvSpPr txBox="1"/>
          <p:nvPr/>
        </p:nvSpPr>
        <p:spPr>
          <a:xfrm>
            <a:off x="36576" y="1285920"/>
            <a:ext cx="5223510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7A0000"/>
                </a:solidFill>
                <a:latin typeface="Calibri"/>
              </a:rPr>
              <a:t>Jack Elliot</a:t>
            </a:r>
          </a:p>
          <a:p>
            <a:r>
              <a:rPr lang="en-US" sz="3600" dirty="0">
                <a:solidFill>
                  <a:srgbClr val="7A0000"/>
                </a:solidFill>
                <a:latin typeface="Calibri"/>
              </a:rPr>
              <a:t>Regional Director for Africa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ACC17C0-5C81-4E5D-8467-9156001975C1}"/>
              </a:ext>
            </a:extLst>
          </p:cNvPr>
          <p:cNvSpPr txBox="1"/>
          <p:nvPr/>
        </p:nvSpPr>
        <p:spPr>
          <a:xfrm>
            <a:off x="0" y="19150"/>
            <a:ext cx="91074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 </a:t>
            </a:r>
            <a:r>
              <a:rPr lang="en-US" sz="4000" dirty="0">
                <a:solidFill>
                  <a:schemeClr val="bg1"/>
                </a:solidFill>
              </a:rPr>
              <a:t>Corona and Rural Competence Development in Africa</a:t>
            </a:r>
          </a:p>
        </p:txBody>
      </p:sp>
    </p:spTree>
    <p:extLst>
      <p:ext uri="{BB962C8B-B14F-4D97-AF65-F5344CB8AC3E}">
        <p14:creationId xmlns:p14="http://schemas.microsoft.com/office/powerpoint/2010/main" val="122766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5000"/>
    </mc:Choice>
    <mc:Fallback xmlns="">
      <p:transition advTm="15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9"/>
          <p:cNvSpPr txBox="1">
            <a:spLocks noGrp="1"/>
          </p:cNvSpPr>
          <p:nvPr>
            <p:ph type="title"/>
          </p:nvPr>
        </p:nvSpPr>
        <p:spPr>
          <a:xfrm>
            <a:off x="0" y="20448"/>
            <a:ext cx="8991600" cy="628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  <a:tabLst>
                <a:tab pos="460375" algn="l"/>
              </a:tabLst>
            </a:pPr>
            <a:r>
              <a:rPr lang="en" sz="2340" dirty="0"/>
              <a:t>3.	What is the a difference between rural and urban communities in coping with the pandemic?</a:t>
            </a:r>
            <a:endParaRPr sz="2340" dirty="0"/>
          </a:p>
        </p:txBody>
      </p:sp>
      <p:sp>
        <p:nvSpPr>
          <p:cNvPr id="2" name="Rectangle 1"/>
          <p:cNvSpPr/>
          <p:nvPr/>
        </p:nvSpPr>
        <p:spPr>
          <a:xfrm>
            <a:off x="142127" y="806557"/>
            <a:ext cx="6084501" cy="35804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spcBef>
                <a:spcPts val="360"/>
              </a:spcBef>
              <a:buClr>
                <a:srgbClr val="F0A22E">
                  <a:lumMod val="50000"/>
                </a:srgbClr>
              </a:buClr>
              <a:buSzPct val="100000"/>
              <a:buFont typeface="Arial" panose="020B0604020202020204" pitchFamily="34" charset="0"/>
              <a:buChar char="•"/>
            </a:pPr>
            <a:r>
              <a:rPr lang="en" sz="2000" dirty="0" smtClean="0">
                <a:solidFill>
                  <a:srgbClr val="4E3B30"/>
                </a:solidFill>
                <a:latin typeface="Libre Franklin"/>
                <a:sym typeface="Libre Franklin"/>
              </a:rPr>
              <a:t>Rural:</a:t>
            </a:r>
            <a:endParaRPr lang="en" sz="2000" dirty="0">
              <a:solidFill>
                <a:srgbClr val="4E3B30"/>
              </a:solidFill>
              <a:latin typeface="Libre Franklin"/>
              <a:sym typeface="Libre Franklin"/>
            </a:endParaRPr>
          </a:p>
          <a:p>
            <a:pPr marL="742950" lvl="1" indent="-285750">
              <a:spcBef>
                <a:spcPts val="360"/>
              </a:spcBef>
              <a:buClr>
                <a:srgbClr val="F0A22E">
                  <a:lumMod val="50000"/>
                </a:srgbClr>
              </a:buClr>
              <a:buSzPct val="100000"/>
              <a:buFont typeface="Arial" panose="020B0604020202020204" pitchFamily="34" charset="0"/>
              <a:buChar char="•"/>
            </a:pPr>
            <a:r>
              <a:rPr lang="en" sz="1800" dirty="0" smtClean="0">
                <a:solidFill>
                  <a:srgbClr val="4E3B30"/>
                </a:solidFill>
                <a:latin typeface="Libre Franklin"/>
                <a:sym typeface="Libre Franklin"/>
              </a:rPr>
              <a:t>Lower percentage of cases. </a:t>
            </a:r>
          </a:p>
          <a:p>
            <a:pPr marL="1025525" lvl="6" indent="-341313">
              <a:spcBef>
                <a:spcPts val="360"/>
              </a:spcBef>
              <a:buClr>
                <a:srgbClr val="F0A22E">
                  <a:lumMod val="50000"/>
                </a:srgbClr>
              </a:buClr>
              <a:buSzPct val="100000"/>
              <a:buFont typeface="Arial" panose="020B0604020202020204" pitchFamily="34" charset="0"/>
              <a:buChar char="•"/>
            </a:pPr>
            <a:r>
              <a:rPr lang="en" sz="1800" dirty="0" smtClean="0">
                <a:solidFill>
                  <a:srgbClr val="4E3B30"/>
                </a:solidFill>
                <a:latin typeface="Libre Franklin"/>
                <a:sym typeface="Libre Franklin"/>
              </a:rPr>
              <a:t>Due to low population densitiy.</a:t>
            </a:r>
          </a:p>
          <a:p>
            <a:pPr marL="1025525" lvl="6" indent="-341313">
              <a:spcBef>
                <a:spcPts val="360"/>
              </a:spcBef>
              <a:buClr>
                <a:srgbClr val="F0A22E">
                  <a:lumMod val="50000"/>
                </a:srgbClr>
              </a:buClr>
              <a:buSzPct val="100000"/>
              <a:buFont typeface="Arial" panose="020B0604020202020204" pitchFamily="34" charset="0"/>
              <a:buChar char="•"/>
            </a:pPr>
            <a:r>
              <a:rPr lang="en" sz="1800" dirty="0" smtClean="0">
                <a:solidFill>
                  <a:srgbClr val="4E3B30"/>
                </a:solidFill>
                <a:latin typeface="Libre Franklin"/>
                <a:sym typeface="Libre Franklin"/>
              </a:rPr>
              <a:t>A less active commercial sector.</a:t>
            </a:r>
          </a:p>
          <a:p>
            <a:pPr marL="1025525" lvl="6" indent="-341313">
              <a:spcBef>
                <a:spcPts val="360"/>
              </a:spcBef>
              <a:buClr>
                <a:srgbClr val="F0A22E">
                  <a:lumMod val="50000"/>
                </a:srgbClr>
              </a:buClr>
              <a:buSzPct val="100000"/>
              <a:buFont typeface="Arial" panose="020B0604020202020204" pitchFamily="34" charset="0"/>
              <a:buChar char="•"/>
            </a:pPr>
            <a:r>
              <a:rPr lang="en" sz="1800" dirty="0" smtClean="0">
                <a:solidFill>
                  <a:srgbClr val="4E3B30"/>
                </a:solidFill>
                <a:latin typeface="Libre Franklin"/>
                <a:sym typeface="Libre Franklin"/>
              </a:rPr>
              <a:t>And some establishments not following protocols.</a:t>
            </a:r>
            <a:endParaRPr lang="en" sz="1800" dirty="0">
              <a:solidFill>
                <a:srgbClr val="4E3B30"/>
              </a:solidFill>
              <a:latin typeface="Libre Franklin"/>
              <a:sym typeface="Libre Franklin"/>
            </a:endParaRPr>
          </a:p>
          <a:p>
            <a:pPr marL="742950" lvl="1" indent="-285750">
              <a:spcBef>
                <a:spcPts val="360"/>
              </a:spcBef>
              <a:buClr>
                <a:srgbClr val="F0A22E">
                  <a:lumMod val="50000"/>
                </a:srgbClr>
              </a:buClr>
              <a:buSzPct val="100000"/>
              <a:buFont typeface="Arial" panose="020B0604020202020204" pitchFamily="34" charset="0"/>
              <a:buChar char="•"/>
            </a:pPr>
            <a:r>
              <a:rPr lang="en" sz="1800" dirty="0" smtClean="0">
                <a:solidFill>
                  <a:srgbClr val="4E3B30"/>
                </a:solidFill>
                <a:latin typeface="Libre Franklin"/>
                <a:sym typeface="Libre Franklin"/>
              </a:rPr>
              <a:t>Less access to medical facilities.</a:t>
            </a:r>
          </a:p>
          <a:p>
            <a:pPr marL="742950" lvl="1" indent="-285750">
              <a:spcBef>
                <a:spcPts val="360"/>
              </a:spcBef>
              <a:buClr>
                <a:srgbClr val="F0A22E">
                  <a:lumMod val="50000"/>
                </a:srgbClr>
              </a:buClr>
              <a:buSzPct val="100000"/>
              <a:buFont typeface="Arial" panose="020B0604020202020204" pitchFamily="34" charset="0"/>
              <a:buChar char="•"/>
            </a:pPr>
            <a:r>
              <a:rPr lang="en" sz="1800" dirty="0" smtClean="0">
                <a:solidFill>
                  <a:srgbClr val="4E3B30"/>
                </a:solidFill>
                <a:latin typeface="Libre Franklin"/>
                <a:sym typeface="Libre Franklin"/>
              </a:rPr>
              <a:t>Essential pandemic equipment and supplies are usually not available.</a:t>
            </a:r>
          </a:p>
          <a:p>
            <a:pPr marL="742950" lvl="1" indent="-285750">
              <a:spcBef>
                <a:spcPts val="360"/>
              </a:spcBef>
              <a:buClr>
                <a:srgbClr val="F0A22E">
                  <a:lumMod val="50000"/>
                </a:srgbClr>
              </a:buClr>
              <a:buSzPct val="100000"/>
              <a:buFont typeface="Arial" panose="020B0604020202020204" pitchFamily="34" charset="0"/>
              <a:buChar char="•"/>
            </a:pPr>
            <a:r>
              <a:rPr lang="en" sz="1800" dirty="0" smtClean="0">
                <a:solidFill>
                  <a:srgbClr val="4E3B30"/>
                </a:solidFill>
                <a:latin typeface="Libre Franklin"/>
                <a:sym typeface="Libre Franklin"/>
              </a:rPr>
              <a:t> Emergency response time is very limited.</a:t>
            </a:r>
            <a:endParaRPr lang="en" sz="1800" dirty="0">
              <a:solidFill>
                <a:srgbClr val="4E3B30"/>
              </a:solidFill>
              <a:latin typeface="Libre Franklin"/>
              <a:sym typeface="Libre Franklin"/>
            </a:endParaRPr>
          </a:p>
          <a:p>
            <a:pPr marL="742950" lvl="1" indent="-285750">
              <a:spcBef>
                <a:spcPts val="360"/>
              </a:spcBef>
              <a:buClr>
                <a:srgbClr val="F0A22E">
                  <a:lumMod val="50000"/>
                </a:srgbClr>
              </a:buClr>
              <a:buSzPct val="100000"/>
              <a:buFont typeface="Arial" panose="020B0604020202020204" pitchFamily="34" charset="0"/>
              <a:buChar char="•"/>
            </a:pPr>
            <a:r>
              <a:rPr lang="en" sz="1800" dirty="0" smtClean="0">
                <a:solidFill>
                  <a:srgbClr val="4E3B30"/>
                </a:solidFill>
                <a:latin typeface="Libre Franklin"/>
                <a:sym typeface="Libre Franklin"/>
              </a:rPr>
              <a:t>Safe protocols were often ignored.</a:t>
            </a:r>
            <a:endParaRPr lang="en" sz="1800" dirty="0">
              <a:solidFill>
                <a:srgbClr val="4E3B30"/>
              </a:solidFill>
              <a:latin typeface="Libre Franklin"/>
              <a:sym typeface="Libre Franklin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4367" y="806557"/>
            <a:ext cx="3659633" cy="183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365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6"/>
          <p:cNvSpPr txBox="1">
            <a:spLocks noGrp="1"/>
          </p:cNvSpPr>
          <p:nvPr>
            <p:ph type="title"/>
          </p:nvPr>
        </p:nvSpPr>
        <p:spPr>
          <a:xfrm>
            <a:off x="0" y="84747"/>
            <a:ext cx="8991600" cy="628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0555"/>
              <a:buFont typeface="Arial"/>
              <a:buNone/>
            </a:pPr>
            <a:r>
              <a:rPr lang="en" dirty="0"/>
              <a:t>Some other key points </a:t>
            </a:r>
            <a:endParaRPr dirty="0"/>
          </a:p>
        </p:txBody>
      </p:sp>
      <p:sp>
        <p:nvSpPr>
          <p:cNvPr id="111" name="Google Shape;111;p16"/>
          <p:cNvSpPr txBox="1">
            <a:spLocks noGrp="1"/>
          </p:cNvSpPr>
          <p:nvPr>
            <p:ph type="body" idx="1"/>
          </p:nvPr>
        </p:nvSpPr>
        <p:spPr>
          <a:xfrm>
            <a:off x="-1" y="795737"/>
            <a:ext cx="9144001" cy="421601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85750" indent="-285750">
              <a:buClr>
                <a:schemeClr val="accent1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" sz="20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Challenges were encountered when changing </a:t>
            </a:r>
            <a:r>
              <a:rPr lang="en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important meetings, education, and other gatherings to online</a:t>
            </a:r>
            <a:r>
              <a:rPr lang="en" sz="20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due to </a:t>
            </a:r>
            <a:r>
              <a:rPr lang="en" sz="200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power outages</a:t>
            </a:r>
            <a:r>
              <a:rPr lang="en" sz="20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" sz="200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unreliable Internet</a:t>
            </a:r>
            <a:r>
              <a:rPr lang="en" sz="20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and a </a:t>
            </a:r>
            <a:r>
              <a:rPr lang="en" sz="200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steep learning curve</a:t>
            </a:r>
            <a:r>
              <a:rPr lang="en" sz="20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Most of these challenges were </a:t>
            </a:r>
            <a:r>
              <a:rPr lang="en-US" sz="20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addressed in the first few months of the pandemic and by October 2020 we conducted 2 full weeks of on-line workshops with the SPS Continental Committee.</a:t>
            </a:r>
          </a:p>
          <a:p>
            <a:pPr marL="0" indent="0">
              <a:buClr>
                <a:schemeClr val="accent1">
                  <a:lumMod val="50000"/>
                </a:schemeClr>
              </a:buClr>
              <a:buSzPct val="100000"/>
              <a:buNone/>
            </a:pPr>
            <a:endParaRPr lang="en-US" sz="2000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indent="-285750">
              <a:buClr>
                <a:schemeClr val="accent1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/>
              <a:t>All </a:t>
            </a:r>
            <a:r>
              <a:rPr lang="en-US" sz="2000" dirty="0" smtClean="0">
                <a:solidFill>
                  <a:srgbClr val="FF0000"/>
                </a:solidFill>
              </a:rPr>
              <a:t>rural and urban schools </a:t>
            </a:r>
            <a:r>
              <a:rPr lang="en-US" sz="2000" dirty="0"/>
              <a:t>have been </a:t>
            </a:r>
            <a:r>
              <a:rPr lang="en-US" sz="2000" dirty="0">
                <a:solidFill>
                  <a:srgbClr val="FF0000"/>
                </a:solidFill>
              </a:rPr>
              <a:t>strictly following the </a:t>
            </a:r>
            <a:r>
              <a:rPr lang="en-US" sz="2000" dirty="0" smtClean="0">
                <a:solidFill>
                  <a:srgbClr val="FF0000"/>
                </a:solidFill>
              </a:rPr>
              <a:t>protocols and guidelines.</a:t>
            </a:r>
            <a:r>
              <a:rPr lang="en-US" sz="2000" dirty="0" smtClean="0"/>
              <a:t> </a:t>
            </a:r>
            <a:endParaRPr lang="en-US" sz="2000" dirty="0"/>
          </a:p>
          <a:p>
            <a:pPr marL="285750" indent="-285750">
              <a:buSzPct val="100000"/>
              <a:buFont typeface="Arial" panose="020B0604020202020204" pitchFamily="34" charset="0"/>
              <a:buChar char="•"/>
            </a:pPr>
            <a:endParaRPr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7AEAE6B-A409-424D-A463-C57C79537857}"/>
              </a:ext>
            </a:extLst>
          </p:cNvPr>
          <p:cNvPicPr/>
          <p:nvPr/>
        </p:nvPicPr>
        <p:blipFill rotWithShape="1">
          <a:blip r:embed="rId3"/>
          <a:srcRect l="1194" t="1876" r="2376"/>
          <a:stretch/>
        </p:blipFill>
        <p:spPr>
          <a:xfrm>
            <a:off x="0" y="0"/>
            <a:ext cx="4047461" cy="30468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42AC009-EF9A-4AE9-85C7-D4DCF30CCD88}"/>
              </a:ext>
            </a:extLst>
          </p:cNvPr>
          <p:cNvPicPr/>
          <p:nvPr/>
        </p:nvPicPr>
        <p:blipFill rotWithShape="1">
          <a:blip r:embed="rId4"/>
          <a:srcRect t="1688" r="2688" b="2289"/>
          <a:stretch/>
        </p:blipFill>
        <p:spPr>
          <a:xfrm>
            <a:off x="3535473" y="2208914"/>
            <a:ext cx="5608527" cy="29345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7461" y="0"/>
            <a:ext cx="5096539" cy="28763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208914"/>
            <a:ext cx="4690576" cy="29345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229817"/>
            <a:ext cx="44952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chemeClr val="bg1"/>
                </a:solidFill>
              </a:rPr>
              <a:t>Thank You</a:t>
            </a:r>
            <a:endParaRPr lang="en-US" sz="6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344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330F6E10-1DCF-5543-80B7-D64016C603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2114" y="1"/>
            <a:ext cx="8231886" cy="1858518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The African Union Sanitary and Phytosanitary (SPS) Policy Framework for Africa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87484736-1460-4F42-86F0-67BD3E6FF3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2114" y="2091190"/>
            <a:ext cx="8231886" cy="480560"/>
          </a:xfrm>
        </p:spPr>
        <p:txBody>
          <a:bodyPr/>
          <a:lstStyle/>
          <a:p>
            <a:pPr algn="ctr"/>
            <a:r>
              <a:rPr lang="en-US" sz="2400" b="1" i="1" dirty="0"/>
              <a:t>The Continental SPS Committee</a:t>
            </a:r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23AB983-E04A-434A-B533-164102A222AB}"/>
              </a:ext>
            </a:extLst>
          </p:cNvPr>
          <p:cNvSpPr txBox="1"/>
          <p:nvPr/>
        </p:nvSpPr>
        <p:spPr>
          <a:xfrm>
            <a:off x="2489454" y="4512564"/>
            <a:ext cx="6151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buClrTx/>
            </a:pPr>
            <a:r>
              <a:rPr lang="en-US" sz="1800" kern="1200" dirty="0">
                <a:latin typeface="Calibri" panose="020F0502020204030204"/>
                <a:ea typeface="+mn-ea"/>
                <a:cs typeface="+mn-cs"/>
              </a:rPr>
              <a:t>The Department of Rural Economy and Agriculture</a:t>
            </a:r>
          </a:p>
        </p:txBody>
      </p:sp>
    </p:spTree>
    <p:extLst>
      <p:ext uri="{BB962C8B-B14F-4D97-AF65-F5344CB8AC3E}">
        <p14:creationId xmlns:p14="http://schemas.microsoft.com/office/powerpoint/2010/main" val="85609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DA1AA2F-EE84-4623-849A-6EC4457ECF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377" y="2841"/>
            <a:ext cx="7261803" cy="514065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671C82BE-704B-4F4E-BBE5-CD4082C4B531}"/>
              </a:ext>
            </a:extLst>
          </p:cNvPr>
          <p:cNvSpPr/>
          <p:nvPr/>
        </p:nvSpPr>
        <p:spPr>
          <a:xfrm>
            <a:off x="2843317" y="1134657"/>
            <a:ext cx="367095" cy="20023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327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CC0FFFA-5A82-408F-BA52-724E5A03EF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4" t="2334" b="3883"/>
          <a:stretch/>
        </p:blipFill>
        <p:spPr>
          <a:xfrm>
            <a:off x="807609" y="9774"/>
            <a:ext cx="7401968" cy="513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90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F1E33588-9E27-4AF5-B7A4-F69A071DDCF9}"/>
              </a:ext>
            </a:extLst>
          </p:cNvPr>
          <p:cNvSpPr/>
          <p:nvPr/>
        </p:nvSpPr>
        <p:spPr>
          <a:xfrm>
            <a:off x="0" y="10131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7A0000"/>
                </a:solidFill>
                <a:latin typeface="Calibri"/>
              </a:rPr>
              <a:t>So, I asked the Continental SPS Committee 3 questions: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13F3B14-3E2A-4C56-82FA-4ACF8493D4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723" y="490503"/>
            <a:ext cx="7895876" cy="4642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780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F59050C-ADEE-41A8-93EC-9E9B2882FC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3218" y="0"/>
            <a:ext cx="3970782" cy="5143500"/>
          </a:xfrm>
          <a:prstGeom prst="rect">
            <a:avLst/>
          </a:prstGeom>
        </p:spPr>
      </p:pic>
      <p:sp>
        <p:nvSpPr>
          <p:cNvPr id="3" name="Star: 5 Points 2">
            <a:extLst>
              <a:ext uri="{FF2B5EF4-FFF2-40B4-BE49-F238E27FC236}">
                <a16:creationId xmlns:a16="http://schemas.microsoft.com/office/drawing/2014/main" xmlns="" id="{BAE05CD8-F02B-4685-A56C-B4E58ED43FEB}"/>
              </a:ext>
            </a:extLst>
          </p:cNvPr>
          <p:cNvSpPr/>
          <p:nvPr/>
        </p:nvSpPr>
        <p:spPr>
          <a:xfrm>
            <a:off x="6848990" y="2522944"/>
            <a:ext cx="105790" cy="9452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EBD2B63-ACCE-4313-97B2-D449B0E3D7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1778" y="2866841"/>
            <a:ext cx="188992" cy="1707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29C878-0402-4C04-99C2-680C8BCC17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7682" y="3641079"/>
            <a:ext cx="188992" cy="1707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D04755C-E9FE-4D79-AC90-3C43637BCE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5788" y="2939386"/>
            <a:ext cx="188992" cy="1707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D286171-BD4E-40F7-847F-9C0AD4BC86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2222" y="2206071"/>
            <a:ext cx="188992" cy="1707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F498926-1BA5-496A-BD15-0E904A6CFD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6537" y="2406721"/>
            <a:ext cx="188992" cy="1707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B43B82D-A4BF-4FE5-AC61-962B402D10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3933" y="3294006"/>
            <a:ext cx="188992" cy="1707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0B9FF3F-6EDC-436F-AA9D-6C5F400938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2178" y="4221586"/>
            <a:ext cx="188992" cy="1707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39E365C-3775-414D-933B-7F020C20EE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5697" y="1184880"/>
            <a:ext cx="188992" cy="1707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63DEE42-6542-4A3A-82D8-5F48E35C89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9396" y="2406721"/>
            <a:ext cx="188992" cy="1707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A66FE22-511D-4ED1-A952-DFFB6BD9B9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3009" y="4008174"/>
            <a:ext cx="188992" cy="17070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F1E33588-9E27-4AF5-B7A4-F69A071DDCF9}"/>
              </a:ext>
            </a:extLst>
          </p:cNvPr>
          <p:cNvSpPr/>
          <p:nvPr/>
        </p:nvSpPr>
        <p:spPr>
          <a:xfrm>
            <a:off x="0" y="10131"/>
            <a:ext cx="517321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" sz="2400" dirty="0">
                <a:solidFill>
                  <a:schemeClr val="tx1"/>
                </a:solidFill>
              </a:rPr>
              <a:t>How are you, your organization, or country coping with the pandemic?</a:t>
            </a:r>
          </a:p>
          <a:p>
            <a:pPr marL="457200" indent="-457200">
              <a:buFont typeface="+mj-lt"/>
              <a:buAutoNum type="arabicPeriod"/>
            </a:pPr>
            <a:endParaRPr lang="en" sz="2400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  <a:latin typeface="Calibri"/>
              </a:rPr>
              <a:t>What is your (or your </a:t>
            </a:r>
            <a:r>
              <a:rPr lang="en-US" sz="2400" dirty="0" smtClean="0">
                <a:solidFill>
                  <a:schemeClr val="tx1"/>
                </a:solidFill>
                <a:latin typeface="Calibri"/>
              </a:rPr>
              <a:t>organization’s </a:t>
            </a:r>
            <a:r>
              <a:rPr lang="en-US" sz="2400" dirty="0">
                <a:solidFill>
                  <a:schemeClr val="tx1"/>
                </a:solidFill>
                <a:latin typeface="Calibri"/>
              </a:rPr>
              <a:t>or country’s) levels of competence (strengths/weaknesses) in addressing the pandemic?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>
              <a:solidFill>
                <a:schemeClr val="tx1"/>
              </a:solidFill>
              <a:latin typeface="Calibri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  <a:latin typeface="Calibri"/>
              </a:rPr>
              <a:t>What is the a difference between rural and urban communities in coping with the pandemic?</a:t>
            </a:r>
          </a:p>
        </p:txBody>
      </p:sp>
    </p:spTree>
    <p:extLst>
      <p:ext uri="{BB962C8B-B14F-4D97-AF65-F5344CB8AC3E}">
        <p14:creationId xmlns:p14="http://schemas.microsoft.com/office/powerpoint/2010/main" val="1836577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5"/>
          <p:cNvSpPr txBox="1">
            <a:spLocks noGrp="1"/>
          </p:cNvSpPr>
          <p:nvPr>
            <p:ph type="title"/>
          </p:nvPr>
        </p:nvSpPr>
        <p:spPr>
          <a:xfrm>
            <a:off x="0" y="108722"/>
            <a:ext cx="9144000" cy="628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  <a:tabLst>
                <a:tab pos="460375" algn="l"/>
              </a:tabLst>
            </a:pPr>
            <a:r>
              <a:rPr lang="en" sz="1940" dirty="0" smtClean="0"/>
              <a:t>1.	How </a:t>
            </a:r>
            <a:r>
              <a:rPr lang="en" sz="1940" dirty="0"/>
              <a:t>are you, your organization, or country coping with the pandemic?</a:t>
            </a:r>
            <a:endParaRPr sz="1940" dirty="0"/>
          </a:p>
        </p:txBody>
      </p:sp>
      <p:sp>
        <p:nvSpPr>
          <p:cNvPr id="103" name="Google Shape;103;p15"/>
          <p:cNvSpPr txBox="1">
            <a:spLocks noGrp="1"/>
          </p:cNvSpPr>
          <p:nvPr>
            <p:ph type="body" idx="1"/>
          </p:nvPr>
        </p:nvSpPr>
        <p:spPr>
          <a:xfrm>
            <a:off x="304800" y="830638"/>
            <a:ext cx="8686800" cy="120108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General </a:t>
            </a:r>
            <a:r>
              <a:rPr lang="en" sz="18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consensus: Most countries addressed COVID-19 issues by </a:t>
            </a:r>
            <a:r>
              <a:rPr lang="en" sz="180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mask usage, hand washing</a:t>
            </a:r>
            <a:r>
              <a:rPr lang="en" sz="18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and </a:t>
            </a:r>
            <a:r>
              <a:rPr lang="en" sz="180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social distancing</a:t>
            </a:r>
            <a:r>
              <a:rPr lang="en" sz="18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Many day-to-day operations and activities successfully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transferred to safe </a:t>
            </a:r>
            <a:r>
              <a:rPr lang="en" sz="18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operations because of these simple solutions. </a:t>
            </a:r>
            <a:endParaRPr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9774" y="1939179"/>
            <a:ext cx="4789130" cy="32043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52347"/>
            <a:ext cx="4651651" cy="27556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7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788757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lvl="0" indent="0" algn="ctr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040" dirty="0"/>
              <a:t>2. What is your (or your </a:t>
            </a:r>
            <a:r>
              <a:rPr lang="en" sz="2040" dirty="0" smtClean="0"/>
              <a:t>organization’s </a:t>
            </a:r>
            <a:r>
              <a:rPr lang="en" sz="2040" dirty="0"/>
              <a:t>or country’s) levels of competence (strengths/weaknesses) in addressing the pandemic</a:t>
            </a:r>
            <a:r>
              <a:rPr lang="en" sz="2040" dirty="0" smtClean="0"/>
              <a:t>?</a:t>
            </a:r>
            <a:endParaRPr sz="3240" dirty="0"/>
          </a:p>
        </p:txBody>
      </p:sp>
      <p:sp>
        <p:nvSpPr>
          <p:cNvPr id="118" name="Google Shape;118;p17"/>
          <p:cNvSpPr txBox="1">
            <a:spLocks noGrp="1"/>
          </p:cNvSpPr>
          <p:nvPr>
            <p:ph type="body" idx="1"/>
          </p:nvPr>
        </p:nvSpPr>
        <p:spPr>
          <a:xfrm>
            <a:off x="0" y="963261"/>
            <a:ext cx="9144000" cy="35738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indent="-285750">
              <a:buClr>
                <a:schemeClr val="accent1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" sz="2000" dirty="0" smtClean="0"/>
              <a:t>Strengths:</a:t>
            </a:r>
          </a:p>
          <a:p>
            <a:pPr marL="742950" lvl="1" indent="-285750">
              <a:buClr>
                <a:schemeClr val="accent1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" sz="1800" dirty="0" smtClean="0"/>
              <a:t>Adjusting to online and available technology. </a:t>
            </a:r>
          </a:p>
          <a:p>
            <a:pPr marL="742950" lvl="1" indent="-285750">
              <a:buClr>
                <a:schemeClr val="accent1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" sz="1800" dirty="0" smtClean="0"/>
              <a:t>Providing accurate and timely information.</a:t>
            </a:r>
          </a:p>
          <a:p>
            <a:pPr marL="742950" lvl="1" indent="-285750">
              <a:buClr>
                <a:schemeClr val="accent1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" sz="1800" dirty="0" smtClean="0"/>
              <a:t>Following safe protocols, early on.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" sz="2200" dirty="0" smtClean="0"/>
              <a:t>Weaknesses:</a:t>
            </a:r>
          </a:p>
          <a:p>
            <a:pPr marL="742950" lvl="1" indent="-285750">
              <a:buClr>
                <a:schemeClr val="accent1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" sz="1800" dirty="0" smtClean="0"/>
              <a:t>As the pandemic lingered, c</a:t>
            </a:r>
            <a:r>
              <a:rPr lang="en" sz="1800" dirty="0" smtClean="0"/>
              <a:t>omplacency </a:t>
            </a:r>
            <a:r>
              <a:rPr lang="en" sz="1800" dirty="0"/>
              <a:t>against </a:t>
            </a:r>
            <a:r>
              <a:rPr lang="en" sz="1800" dirty="0" smtClean="0"/>
              <a:t>safe protocols increased.</a:t>
            </a:r>
          </a:p>
          <a:p>
            <a:pPr marL="742950" lvl="1" indent="-285750">
              <a:buClr>
                <a:schemeClr val="accent1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" sz="1800" dirty="0" smtClean="0"/>
              <a:t>Vaccine </a:t>
            </a:r>
            <a:r>
              <a:rPr lang="en" sz="1800" dirty="0"/>
              <a:t>and medical </a:t>
            </a:r>
            <a:r>
              <a:rPr lang="en" sz="1800" dirty="0" smtClean="0"/>
              <a:t>infrastructures need additional support. </a:t>
            </a:r>
          </a:p>
          <a:p>
            <a:pPr marL="742950" lvl="1" indent="-285750">
              <a:buClr>
                <a:schemeClr val="accent1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dirty="0" smtClean="0"/>
              <a:t>Infrastructures </a:t>
            </a:r>
            <a:r>
              <a:rPr lang="en-US" sz="1800" dirty="0"/>
              <a:t>varied </a:t>
            </a:r>
            <a:r>
              <a:rPr lang="en-US" sz="1800" dirty="0" smtClean="0"/>
              <a:t>widely as did testing capacity. </a:t>
            </a:r>
          </a:p>
          <a:p>
            <a:pPr marL="742950" lvl="1" indent="-285750">
              <a:buClr>
                <a:schemeClr val="accent1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dirty="0" smtClean="0"/>
              <a:t>International </a:t>
            </a:r>
            <a:r>
              <a:rPr lang="en-US" sz="1800" dirty="0"/>
              <a:t>trade </a:t>
            </a:r>
            <a:r>
              <a:rPr lang="en-US" sz="1800" dirty="0" smtClean="0"/>
              <a:t>lagged due to delays in addressing quarantine </a:t>
            </a:r>
            <a:r>
              <a:rPr lang="en-US" sz="1800" dirty="0"/>
              <a:t>regulations.</a:t>
            </a:r>
          </a:p>
          <a:p>
            <a:pPr marL="1200150" lvl="2" indent="-285750">
              <a:buClr>
                <a:schemeClr val="accent1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endParaRPr sz="1400" dirty="0"/>
          </a:p>
        </p:txBody>
      </p:sp>
      <p:pic>
        <p:nvPicPr>
          <p:cNvPr id="119" name="Google Shape;119;p17" descr="A closer look at infrastructure | Health Facilities Managemen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02930" y="788757"/>
            <a:ext cx="3141069" cy="19614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9"/>
          <p:cNvSpPr txBox="1">
            <a:spLocks noGrp="1"/>
          </p:cNvSpPr>
          <p:nvPr>
            <p:ph type="title"/>
          </p:nvPr>
        </p:nvSpPr>
        <p:spPr>
          <a:xfrm>
            <a:off x="0" y="20448"/>
            <a:ext cx="8991600" cy="628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  <a:tabLst>
                <a:tab pos="460375" algn="l"/>
              </a:tabLst>
            </a:pPr>
            <a:r>
              <a:rPr lang="en" sz="2340" dirty="0"/>
              <a:t>3.	What is the a difference between rural and urban communities in coping with the pandemic?</a:t>
            </a:r>
            <a:endParaRPr sz="2340" dirty="0"/>
          </a:p>
        </p:txBody>
      </p:sp>
      <p:pic>
        <p:nvPicPr>
          <p:cNvPr id="138" name="Google Shape;138;p19" descr="Visit Nairobi, Kenya | Tailor-made Vacations | Audley Travel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33130" y="806557"/>
            <a:ext cx="3210870" cy="240027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142127" y="806557"/>
            <a:ext cx="6084501" cy="35804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spcBef>
                <a:spcPts val="360"/>
              </a:spcBef>
              <a:buClr>
                <a:srgbClr val="F0A22E">
                  <a:lumMod val="50000"/>
                </a:srgbClr>
              </a:buClr>
              <a:buSzPct val="100000"/>
              <a:buFont typeface="Arial" panose="020B0604020202020204" pitchFamily="34" charset="0"/>
              <a:buChar char="•"/>
            </a:pPr>
            <a:r>
              <a:rPr lang="en" sz="2000" dirty="0" smtClean="0">
                <a:solidFill>
                  <a:srgbClr val="4E3B30"/>
                </a:solidFill>
                <a:latin typeface="Libre Franklin"/>
                <a:sym typeface="Libre Franklin"/>
              </a:rPr>
              <a:t>Urban:</a:t>
            </a:r>
            <a:endParaRPr lang="en" sz="2000" dirty="0">
              <a:solidFill>
                <a:srgbClr val="4E3B30"/>
              </a:solidFill>
              <a:latin typeface="Libre Franklin"/>
              <a:sym typeface="Libre Franklin"/>
            </a:endParaRPr>
          </a:p>
          <a:p>
            <a:pPr marL="742950" lvl="1" indent="-285750">
              <a:spcBef>
                <a:spcPts val="360"/>
              </a:spcBef>
              <a:buClr>
                <a:srgbClr val="F0A22E">
                  <a:lumMod val="50000"/>
                </a:srgbClr>
              </a:buClr>
              <a:buSzPct val="100000"/>
              <a:buFont typeface="Arial" panose="020B0604020202020204" pitchFamily="34" charset="0"/>
              <a:buChar char="•"/>
            </a:pPr>
            <a:r>
              <a:rPr lang="en" sz="1800" dirty="0" smtClean="0">
                <a:solidFill>
                  <a:srgbClr val="4E3B30"/>
                </a:solidFill>
                <a:latin typeface="Libre Franklin"/>
                <a:sym typeface="Libre Franklin"/>
              </a:rPr>
              <a:t>Higher percentage of cases. </a:t>
            </a:r>
          </a:p>
          <a:p>
            <a:pPr marL="1025525" lvl="6" indent="-341313">
              <a:spcBef>
                <a:spcPts val="360"/>
              </a:spcBef>
              <a:buClr>
                <a:srgbClr val="F0A22E">
                  <a:lumMod val="50000"/>
                </a:srgbClr>
              </a:buClr>
              <a:buSzPct val="100000"/>
              <a:buFont typeface="Arial" panose="020B0604020202020204" pitchFamily="34" charset="0"/>
              <a:buChar char="•"/>
            </a:pPr>
            <a:r>
              <a:rPr lang="en" sz="1800" dirty="0" smtClean="0">
                <a:solidFill>
                  <a:srgbClr val="4E3B30"/>
                </a:solidFill>
                <a:latin typeface="Libre Franklin"/>
                <a:sym typeface="Libre Franklin"/>
              </a:rPr>
              <a:t>Due to high population densitiy.</a:t>
            </a:r>
          </a:p>
          <a:p>
            <a:pPr marL="1025525" lvl="6" indent="-341313">
              <a:spcBef>
                <a:spcPts val="360"/>
              </a:spcBef>
              <a:buClr>
                <a:srgbClr val="F0A22E">
                  <a:lumMod val="50000"/>
                </a:srgbClr>
              </a:buClr>
              <a:buSzPct val="100000"/>
              <a:buFont typeface="Arial" panose="020B0604020202020204" pitchFamily="34" charset="0"/>
              <a:buChar char="•"/>
            </a:pPr>
            <a:r>
              <a:rPr lang="en" sz="1800" dirty="0" smtClean="0">
                <a:solidFill>
                  <a:srgbClr val="4E3B30"/>
                </a:solidFill>
                <a:latin typeface="Libre Franklin"/>
                <a:sym typeface="Libre Franklin"/>
              </a:rPr>
              <a:t>A more active commercial sector.</a:t>
            </a:r>
          </a:p>
          <a:p>
            <a:pPr marL="1025525" lvl="6" indent="-341313">
              <a:spcBef>
                <a:spcPts val="360"/>
              </a:spcBef>
              <a:buClr>
                <a:srgbClr val="F0A22E">
                  <a:lumMod val="50000"/>
                </a:srgbClr>
              </a:buClr>
              <a:buSzPct val="100000"/>
              <a:buFont typeface="Arial" panose="020B0604020202020204" pitchFamily="34" charset="0"/>
              <a:buChar char="•"/>
            </a:pPr>
            <a:r>
              <a:rPr lang="en" sz="1800" dirty="0" smtClean="0">
                <a:solidFill>
                  <a:srgbClr val="4E3B30"/>
                </a:solidFill>
                <a:latin typeface="Libre Franklin"/>
                <a:sym typeface="Libre Franklin"/>
              </a:rPr>
              <a:t>And some establishments not following protocols.</a:t>
            </a:r>
            <a:endParaRPr lang="en" sz="1800" dirty="0">
              <a:solidFill>
                <a:srgbClr val="4E3B30"/>
              </a:solidFill>
              <a:latin typeface="Libre Franklin"/>
              <a:sym typeface="Libre Franklin"/>
            </a:endParaRPr>
          </a:p>
          <a:p>
            <a:pPr marL="742950" lvl="1" indent="-285750">
              <a:spcBef>
                <a:spcPts val="360"/>
              </a:spcBef>
              <a:buClr>
                <a:srgbClr val="F0A22E">
                  <a:lumMod val="50000"/>
                </a:srgbClr>
              </a:buClr>
              <a:buSzPct val="100000"/>
              <a:buFont typeface="Arial" panose="020B0604020202020204" pitchFamily="34" charset="0"/>
              <a:buChar char="•"/>
            </a:pPr>
            <a:r>
              <a:rPr lang="en" sz="1800" dirty="0" smtClean="0">
                <a:solidFill>
                  <a:srgbClr val="4E3B30"/>
                </a:solidFill>
                <a:latin typeface="Libre Franklin"/>
                <a:sym typeface="Libre Franklin"/>
              </a:rPr>
              <a:t>Better access to medical facilities.</a:t>
            </a:r>
          </a:p>
          <a:p>
            <a:pPr marL="742950" lvl="1" indent="-285750">
              <a:spcBef>
                <a:spcPts val="360"/>
              </a:spcBef>
              <a:buClr>
                <a:srgbClr val="F0A22E">
                  <a:lumMod val="50000"/>
                </a:srgbClr>
              </a:buClr>
              <a:buSzPct val="100000"/>
              <a:buFont typeface="Arial" panose="020B0604020202020204" pitchFamily="34" charset="0"/>
              <a:buChar char="•"/>
            </a:pPr>
            <a:r>
              <a:rPr lang="en" sz="1800" dirty="0" smtClean="0">
                <a:solidFill>
                  <a:srgbClr val="4E3B30"/>
                </a:solidFill>
                <a:latin typeface="Libre Franklin"/>
                <a:sym typeface="Libre Franklin"/>
              </a:rPr>
              <a:t>Essential pandemic equipment and supplies are more available.</a:t>
            </a:r>
          </a:p>
          <a:p>
            <a:pPr marL="742950" lvl="1" indent="-285750">
              <a:spcBef>
                <a:spcPts val="360"/>
              </a:spcBef>
              <a:buClr>
                <a:srgbClr val="F0A22E">
                  <a:lumMod val="50000"/>
                </a:srgbClr>
              </a:buClr>
              <a:buSzPct val="100000"/>
              <a:buFont typeface="Arial" panose="020B0604020202020204" pitchFamily="34" charset="0"/>
              <a:buChar char="•"/>
            </a:pPr>
            <a:r>
              <a:rPr lang="en" sz="1800" dirty="0" smtClean="0">
                <a:solidFill>
                  <a:srgbClr val="4E3B30"/>
                </a:solidFill>
                <a:latin typeface="Libre Franklin"/>
                <a:sym typeface="Libre Franklin"/>
              </a:rPr>
              <a:t> Emergency response time quicker.</a:t>
            </a:r>
            <a:endParaRPr lang="en" sz="1800" dirty="0">
              <a:solidFill>
                <a:srgbClr val="4E3B30"/>
              </a:solidFill>
              <a:latin typeface="Libre Franklin"/>
              <a:sym typeface="Libre Franklin"/>
            </a:endParaRPr>
          </a:p>
          <a:p>
            <a:pPr marL="742950" lvl="1" indent="-285750">
              <a:spcBef>
                <a:spcPts val="360"/>
              </a:spcBef>
              <a:buClr>
                <a:srgbClr val="F0A22E">
                  <a:lumMod val="50000"/>
                </a:srgbClr>
              </a:buClr>
              <a:buSzPct val="100000"/>
              <a:buFont typeface="Arial" panose="020B0604020202020204" pitchFamily="34" charset="0"/>
              <a:buChar char="•"/>
            </a:pPr>
            <a:r>
              <a:rPr lang="en" sz="1800" dirty="0" smtClean="0">
                <a:solidFill>
                  <a:srgbClr val="4E3B30"/>
                </a:solidFill>
                <a:latin typeface="Libre Franklin"/>
                <a:sym typeface="Libre Franklin"/>
              </a:rPr>
              <a:t>Accepted and followed safe protocols.</a:t>
            </a:r>
            <a:endParaRPr lang="en" sz="1800" dirty="0">
              <a:solidFill>
                <a:srgbClr val="4E3B30"/>
              </a:solidFill>
              <a:latin typeface="Libre Franklin"/>
              <a:sym typeface="Libre Franklin"/>
            </a:endParaRPr>
          </a:p>
        </p:txBody>
      </p:sp>
    </p:spTree>
    <p:extLst>
      <p:ext uri="{BB962C8B-B14F-4D97-AF65-F5344CB8AC3E}">
        <p14:creationId xmlns:p14="http://schemas.microsoft.com/office/powerpoint/2010/main" val="221981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rek">
  <a:themeElements>
    <a:clrScheme name="Trek">
      <a:dk1>
        <a:srgbClr val="000000"/>
      </a:dk1>
      <a:lt1>
        <a:srgbClr val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Custom 9">
      <a:dk1>
        <a:srgbClr val="000000"/>
      </a:dk1>
      <a:lt1>
        <a:srgbClr val="FFFFFF"/>
      </a:lt1>
      <a:dk2>
        <a:srgbClr val="8D1022"/>
      </a:dk2>
      <a:lt2>
        <a:srgbClr val="E7E6E6"/>
      </a:lt2>
      <a:accent1>
        <a:srgbClr val="941100"/>
      </a:accent1>
      <a:accent2>
        <a:srgbClr val="008E00"/>
      </a:accent2>
      <a:accent3>
        <a:srgbClr val="A5A5A5"/>
      </a:accent3>
      <a:accent4>
        <a:srgbClr val="941100"/>
      </a:accent4>
      <a:accent5>
        <a:srgbClr val="011892"/>
      </a:accent5>
      <a:accent6>
        <a:srgbClr val="94110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416</Words>
  <Application>Microsoft Office PowerPoint</Application>
  <PresentationFormat>On-screen Show (16:9)</PresentationFormat>
  <Paragraphs>49</Paragraphs>
  <Slides>12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Arial</vt:lpstr>
      <vt:lpstr>Arial Narrow</vt:lpstr>
      <vt:lpstr>Calibri</vt:lpstr>
      <vt:lpstr>Calibri Light</vt:lpstr>
      <vt:lpstr>Libre Franklin</vt:lpstr>
      <vt:lpstr>Libre Franklin Thin</vt:lpstr>
      <vt:lpstr>Noto Sans Symbols</vt:lpstr>
      <vt:lpstr>System Font Regular</vt:lpstr>
      <vt:lpstr>Trek</vt:lpstr>
      <vt:lpstr>2_Office Theme</vt:lpstr>
      <vt:lpstr>PowerPoint Presentation</vt:lpstr>
      <vt:lpstr>The African Union Sanitary and Phytosanitary (SPS) Policy Framework for Africa</vt:lpstr>
      <vt:lpstr>PowerPoint Presentation</vt:lpstr>
      <vt:lpstr>PowerPoint Presentation</vt:lpstr>
      <vt:lpstr>PowerPoint Presentation</vt:lpstr>
      <vt:lpstr>PowerPoint Presentation</vt:lpstr>
      <vt:lpstr>1. How are you, your organization, or country coping with the pandemic?</vt:lpstr>
      <vt:lpstr>2. What is your (or your organization’s or country’s) levels of competence (strengths/weaknesses) in addressing the pandemic?</vt:lpstr>
      <vt:lpstr>3. What is the a difference between rural and urban communities in coping with the pandemic?</vt:lpstr>
      <vt:lpstr>3. What is the a difference between rural and urban communities in coping with the pandemic?</vt:lpstr>
      <vt:lpstr>Some other key points 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Elliot, John F</cp:lastModifiedBy>
  <cp:revision>16</cp:revision>
  <dcterms:modified xsi:type="dcterms:W3CDTF">2021-03-19T22:27:15Z</dcterms:modified>
</cp:coreProperties>
</file>